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80" r:id="rId5"/>
    <p:sldMasterId id="214748368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5380AFE-761A-4F16-BCD0-027D3ADC3B39}">
  <a:tblStyle styleId="{25380AFE-761A-4F16-BCD0-027D3ADC3B3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2.png>
</file>

<file path=ppt/media/image3.png>
</file>

<file path=ppt/media/image4.jpg>
</file>

<file path=ppt/media/image5.gif>
</file>

<file path=ppt/media/image6.gif>
</file>

<file path=ppt/media/image7.gif>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6" name="Shape 1686"/>
        <p:cNvGrpSpPr/>
        <p:nvPr/>
      </p:nvGrpSpPr>
      <p:grpSpPr>
        <a:xfrm>
          <a:off x="0" y="0"/>
          <a:ext cx="0" cy="0"/>
          <a:chOff x="0" y="0"/>
          <a:chExt cx="0" cy="0"/>
        </a:xfrm>
      </p:grpSpPr>
      <p:sp>
        <p:nvSpPr>
          <p:cNvPr id="1687" name="Google Shape;168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88" name="Google Shape;16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2" name="Shape 2322"/>
        <p:cNvGrpSpPr/>
        <p:nvPr/>
      </p:nvGrpSpPr>
      <p:grpSpPr>
        <a:xfrm>
          <a:off x="0" y="0"/>
          <a:ext cx="0" cy="0"/>
          <a:chOff x="0" y="0"/>
          <a:chExt cx="0" cy="0"/>
        </a:xfrm>
      </p:grpSpPr>
      <p:sp>
        <p:nvSpPr>
          <p:cNvPr id="2323" name="Google Shape;2323;g8714a43093_3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4" name="Google Shape;2324;g8714a43093_3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2" name="Shape 2332"/>
        <p:cNvGrpSpPr/>
        <p:nvPr/>
      </p:nvGrpSpPr>
      <p:grpSpPr>
        <a:xfrm>
          <a:off x="0" y="0"/>
          <a:ext cx="0" cy="0"/>
          <a:chOff x="0" y="0"/>
          <a:chExt cx="0" cy="0"/>
        </a:xfrm>
      </p:grpSpPr>
      <p:sp>
        <p:nvSpPr>
          <p:cNvPr id="2333" name="Google Shape;2333;g8728718f4e_1_1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4" name="Google Shape;2334;g8728718f4e_1_1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7" name="Shape 2337"/>
        <p:cNvGrpSpPr/>
        <p:nvPr/>
      </p:nvGrpSpPr>
      <p:grpSpPr>
        <a:xfrm>
          <a:off x="0" y="0"/>
          <a:ext cx="0" cy="0"/>
          <a:chOff x="0" y="0"/>
          <a:chExt cx="0" cy="0"/>
        </a:xfrm>
      </p:grpSpPr>
      <p:sp>
        <p:nvSpPr>
          <p:cNvPr id="2338" name="Google Shape;2338;g86fa6133bc_4_21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9" name="Google Shape;2339;g86fa6133bc_4_21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6" name="Shape 2616"/>
        <p:cNvGrpSpPr/>
        <p:nvPr/>
      </p:nvGrpSpPr>
      <p:grpSpPr>
        <a:xfrm>
          <a:off x="0" y="0"/>
          <a:ext cx="0" cy="0"/>
          <a:chOff x="0" y="0"/>
          <a:chExt cx="0" cy="0"/>
        </a:xfrm>
      </p:grpSpPr>
      <p:sp>
        <p:nvSpPr>
          <p:cNvPr id="2617" name="Google Shape;2617;g8714a43093_5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8" name="Google Shape;2618;g8714a43093_5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5" name="Shape 2635"/>
        <p:cNvGrpSpPr/>
        <p:nvPr/>
      </p:nvGrpSpPr>
      <p:grpSpPr>
        <a:xfrm>
          <a:off x="0" y="0"/>
          <a:ext cx="0" cy="0"/>
          <a:chOff x="0" y="0"/>
          <a:chExt cx="0" cy="0"/>
        </a:xfrm>
      </p:grpSpPr>
      <p:sp>
        <p:nvSpPr>
          <p:cNvPr id="2636" name="Google Shape;2636;g8714a43093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7" name="Google Shape;2637;g8714a43093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0" name="Shape 2690"/>
        <p:cNvGrpSpPr/>
        <p:nvPr/>
      </p:nvGrpSpPr>
      <p:grpSpPr>
        <a:xfrm>
          <a:off x="0" y="0"/>
          <a:ext cx="0" cy="0"/>
          <a:chOff x="0" y="0"/>
          <a:chExt cx="0" cy="0"/>
        </a:xfrm>
      </p:grpSpPr>
      <p:sp>
        <p:nvSpPr>
          <p:cNvPr id="2691" name="Google Shape;2691;g8714a43093_1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2" name="Google Shape;2692;g8714a43093_1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8714a43093_3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8714a43093_3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4" name="Shape 2734"/>
        <p:cNvGrpSpPr/>
        <p:nvPr/>
      </p:nvGrpSpPr>
      <p:grpSpPr>
        <a:xfrm>
          <a:off x="0" y="0"/>
          <a:ext cx="0" cy="0"/>
          <a:chOff x="0" y="0"/>
          <a:chExt cx="0" cy="0"/>
        </a:xfrm>
      </p:grpSpPr>
      <p:sp>
        <p:nvSpPr>
          <p:cNvPr id="2735" name="Google Shape;2735;g8714a43093_1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6" name="Google Shape;2736;g8714a43093_1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0" name="Shape 2970"/>
        <p:cNvGrpSpPr/>
        <p:nvPr/>
      </p:nvGrpSpPr>
      <p:grpSpPr>
        <a:xfrm>
          <a:off x="0" y="0"/>
          <a:ext cx="0" cy="0"/>
          <a:chOff x="0" y="0"/>
          <a:chExt cx="0" cy="0"/>
        </a:xfrm>
      </p:grpSpPr>
      <p:sp>
        <p:nvSpPr>
          <p:cNvPr id="2971" name="Google Shape;2971;g8714a43093_1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2" name="Google Shape;2972;g8714a43093_1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5" name="Shape 3005"/>
        <p:cNvGrpSpPr/>
        <p:nvPr/>
      </p:nvGrpSpPr>
      <p:grpSpPr>
        <a:xfrm>
          <a:off x="0" y="0"/>
          <a:ext cx="0" cy="0"/>
          <a:chOff x="0" y="0"/>
          <a:chExt cx="0" cy="0"/>
        </a:xfrm>
      </p:grpSpPr>
      <p:sp>
        <p:nvSpPr>
          <p:cNvPr id="3006" name="Google Shape;3006;g8714a43093_1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7" name="Google Shape;3007;g8714a43093_1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6" name="Shape 1886"/>
        <p:cNvGrpSpPr/>
        <p:nvPr/>
      </p:nvGrpSpPr>
      <p:grpSpPr>
        <a:xfrm>
          <a:off x="0" y="0"/>
          <a:ext cx="0" cy="0"/>
          <a:chOff x="0" y="0"/>
          <a:chExt cx="0" cy="0"/>
        </a:xfrm>
      </p:grpSpPr>
      <p:sp>
        <p:nvSpPr>
          <p:cNvPr id="1887" name="Google Shape;1887;g86fa6133bc_4_2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8" name="Google Shape;1888;g86fa6133bc_4_2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6" name="Shape 3156"/>
        <p:cNvGrpSpPr/>
        <p:nvPr/>
      </p:nvGrpSpPr>
      <p:grpSpPr>
        <a:xfrm>
          <a:off x="0" y="0"/>
          <a:ext cx="0" cy="0"/>
          <a:chOff x="0" y="0"/>
          <a:chExt cx="0" cy="0"/>
        </a:xfrm>
      </p:grpSpPr>
      <p:sp>
        <p:nvSpPr>
          <p:cNvPr id="3157" name="Google Shape;3157;g8714a43093_3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8" name="Google Shape;3158;g8714a43093_3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1" name="Shape 3181"/>
        <p:cNvGrpSpPr/>
        <p:nvPr/>
      </p:nvGrpSpPr>
      <p:grpSpPr>
        <a:xfrm>
          <a:off x="0" y="0"/>
          <a:ext cx="0" cy="0"/>
          <a:chOff x="0" y="0"/>
          <a:chExt cx="0" cy="0"/>
        </a:xfrm>
      </p:grpSpPr>
      <p:sp>
        <p:nvSpPr>
          <p:cNvPr id="3182" name="Google Shape;3182;g8714a43093_5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3" name="Google Shape;3183;g8714a43093_5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7" name="Shape 3187"/>
        <p:cNvGrpSpPr/>
        <p:nvPr/>
      </p:nvGrpSpPr>
      <p:grpSpPr>
        <a:xfrm>
          <a:off x="0" y="0"/>
          <a:ext cx="0" cy="0"/>
          <a:chOff x="0" y="0"/>
          <a:chExt cx="0" cy="0"/>
        </a:xfrm>
      </p:grpSpPr>
      <p:sp>
        <p:nvSpPr>
          <p:cNvPr id="3188" name="Google Shape;3188;g8714a43093_3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9" name="Google Shape;3189;g8714a43093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9" name="Shape 3209"/>
        <p:cNvGrpSpPr/>
        <p:nvPr/>
      </p:nvGrpSpPr>
      <p:grpSpPr>
        <a:xfrm>
          <a:off x="0" y="0"/>
          <a:ext cx="0" cy="0"/>
          <a:chOff x="0" y="0"/>
          <a:chExt cx="0" cy="0"/>
        </a:xfrm>
      </p:grpSpPr>
      <p:sp>
        <p:nvSpPr>
          <p:cNvPr id="3210" name="Google Shape;3210;g8714a43093_3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1" name="Google Shape;3211;g8714a43093_3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3" name="Shape 3453"/>
        <p:cNvGrpSpPr/>
        <p:nvPr/>
      </p:nvGrpSpPr>
      <p:grpSpPr>
        <a:xfrm>
          <a:off x="0" y="0"/>
          <a:ext cx="0" cy="0"/>
          <a:chOff x="0" y="0"/>
          <a:chExt cx="0" cy="0"/>
        </a:xfrm>
      </p:grpSpPr>
      <p:sp>
        <p:nvSpPr>
          <p:cNvPr id="3454" name="Google Shape;3454;g8714a43093_3_1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5" name="Google Shape;3455;g8714a43093_3_1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8" name="Shape 3458"/>
        <p:cNvGrpSpPr/>
        <p:nvPr/>
      </p:nvGrpSpPr>
      <p:grpSpPr>
        <a:xfrm>
          <a:off x="0" y="0"/>
          <a:ext cx="0" cy="0"/>
          <a:chOff x="0" y="0"/>
          <a:chExt cx="0" cy="0"/>
        </a:xfrm>
      </p:grpSpPr>
      <p:sp>
        <p:nvSpPr>
          <p:cNvPr id="3459" name="Google Shape;3459;g8728718f4e_1_1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0" name="Google Shape;3460;g8728718f4e_1_1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8" name="Shape 3488"/>
        <p:cNvGrpSpPr/>
        <p:nvPr/>
      </p:nvGrpSpPr>
      <p:grpSpPr>
        <a:xfrm>
          <a:off x="0" y="0"/>
          <a:ext cx="0" cy="0"/>
          <a:chOff x="0" y="0"/>
          <a:chExt cx="0" cy="0"/>
        </a:xfrm>
      </p:grpSpPr>
      <p:sp>
        <p:nvSpPr>
          <p:cNvPr id="3489" name="Google Shape;3489;g8728718f4e_1_1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0" name="Google Shape;3490;g8728718f4e_1_1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4" name="Shape 3494"/>
        <p:cNvGrpSpPr/>
        <p:nvPr/>
      </p:nvGrpSpPr>
      <p:grpSpPr>
        <a:xfrm>
          <a:off x="0" y="0"/>
          <a:ext cx="0" cy="0"/>
          <a:chOff x="0" y="0"/>
          <a:chExt cx="0" cy="0"/>
        </a:xfrm>
      </p:grpSpPr>
      <p:sp>
        <p:nvSpPr>
          <p:cNvPr id="3495" name="Google Shape;3495;g881d70bc06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6" name="Google Shape;3496;g881d70bc06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9" name="Shape 3509"/>
        <p:cNvGrpSpPr/>
        <p:nvPr/>
      </p:nvGrpSpPr>
      <p:grpSpPr>
        <a:xfrm>
          <a:off x="0" y="0"/>
          <a:ext cx="0" cy="0"/>
          <a:chOff x="0" y="0"/>
          <a:chExt cx="0" cy="0"/>
        </a:xfrm>
      </p:grpSpPr>
      <p:sp>
        <p:nvSpPr>
          <p:cNvPr id="3510" name="Google Shape;3510;g8714a43093_3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1" name="Google Shape;3511;g8714a43093_3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1" name="Shape 3601"/>
        <p:cNvGrpSpPr/>
        <p:nvPr/>
      </p:nvGrpSpPr>
      <p:grpSpPr>
        <a:xfrm>
          <a:off x="0" y="0"/>
          <a:ext cx="0" cy="0"/>
          <a:chOff x="0" y="0"/>
          <a:chExt cx="0" cy="0"/>
        </a:xfrm>
      </p:grpSpPr>
      <p:sp>
        <p:nvSpPr>
          <p:cNvPr id="3602" name="Google Shape;3602;g8714a43093_5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3" name="Google Shape;3603;g8714a43093_5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2" name="Shape 1892"/>
        <p:cNvGrpSpPr/>
        <p:nvPr/>
      </p:nvGrpSpPr>
      <p:grpSpPr>
        <a:xfrm>
          <a:off x="0" y="0"/>
          <a:ext cx="0" cy="0"/>
          <a:chOff x="0" y="0"/>
          <a:chExt cx="0" cy="0"/>
        </a:xfrm>
      </p:grpSpPr>
      <p:sp>
        <p:nvSpPr>
          <p:cNvPr id="1893" name="Google Shape;1893;g804e9800b4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4" name="Google Shape;1894;g804e9800b4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1" name="Shape 3621"/>
        <p:cNvGrpSpPr/>
        <p:nvPr/>
      </p:nvGrpSpPr>
      <p:grpSpPr>
        <a:xfrm>
          <a:off x="0" y="0"/>
          <a:ext cx="0" cy="0"/>
          <a:chOff x="0" y="0"/>
          <a:chExt cx="0" cy="0"/>
        </a:xfrm>
      </p:grpSpPr>
      <p:sp>
        <p:nvSpPr>
          <p:cNvPr id="3622" name="Google Shape;3622;g8714a43093_5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3" name="Google Shape;3623;g8714a43093_5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6" name="Shape 4946"/>
        <p:cNvGrpSpPr/>
        <p:nvPr/>
      </p:nvGrpSpPr>
      <p:grpSpPr>
        <a:xfrm>
          <a:off x="0" y="0"/>
          <a:ext cx="0" cy="0"/>
          <a:chOff x="0" y="0"/>
          <a:chExt cx="0" cy="0"/>
        </a:xfrm>
      </p:grpSpPr>
      <p:sp>
        <p:nvSpPr>
          <p:cNvPr id="4947" name="Google Shape;4947;g804e9800b4_0_1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8" name="Google Shape;4948;g804e9800b4_0_1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3" name="Shape 4953"/>
        <p:cNvGrpSpPr/>
        <p:nvPr/>
      </p:nvGrpSpPr>
      <p:grpSpPr>
        <a:xfrm>
          <a:off x="0" y="0"/>
          <a:ext cx="0" cy="0"/>
          <a:chOff x="0" y="0"/>
          <a:chExt cx="0" cy="0"/>
        </a:xfrm>
      </p:grpSpPr>
      <p:sp>
        <p:nvSpPr>
          <p:cNvPr id="4954" name="Google Shape;4954;g86fa6133bc_4_10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5" name="Google Shape;4955;g86fa6133bc_4_10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0" name="Shape 4960"/>
        <p:cNvGrpSpPr/>
        <p:nvPr/>
      </p:nvGrpSpPr>
      <p:grpSpPr>
        <a:xfrm>
          <a:off x="0" y="0"/>
          <a:ext cx="0" cy="0"/>
          <a:chOff x="0" y="0"/>
          <a:chExt cx="0" cy="0"/>
        </a:xfrm>
      </p:grpSpPr>
      <p:sp>
        <p:nvSpPr>
          <p:cNvPr id="4961" name="Google Shape;4961;g86fa6133bc_4_10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2" name="Google Shape;4962;g86fa6133bc_4_10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8" name="Shape 4978"/>
        <p:cNvGrpSpPr/>
        <p:nvPr/>
      </p:nvGrpSpPr>
      <p:grpSpPr>
        <a:xfrm>
          <a:off x="0" y="0"/>
          <a:ext cx="0" cy="0"/>
          <a:chOff x="0" y="0"/>
          <a:chExt cx="0" cy="0"/>
        </a:xfrm>
      </p:grpSpPr>
      <p:sp>
        <p:nvSpPr>
          <p:cNvPr id="4979" name="Google Shape;4979;g86fa6133bc_4_10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0" name="Google Shape;4980;g86fa6133bc_4_10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2" name="Shape 4992"/>
        <p:cNvGrpSpPr/>
        <p:nvPr/>
      </p:nvGrpSpPr>
      <p:grpSpPr>
        <a:xfrm>
          <a:off x="0" y="0"/>
          <a:ext cx="0" cy="0"/>
          <a:chOff x="0" y="0"/>
          <a:chExt cx="0" cy="0"/>
        </a:xfrm>
      </p:grpSpPr>
      <p:sp>
        <p:nvSpPr>
          <p:cNvPr id="4993" name="Google Shape;4993;g86fa6133bc_4_10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4" name="Google Shape;4994;g86fa6133bc_4_10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9" name="Shape 5329"/>
        <p:cNvGrpSpPr/>
        <p:nvPr/>
      </p:nvGrpSpPr>
      <p:grpSpPr>
        <a:xfrm>
          <a:off x="0" y="0"/>
          <a:ext cx="0" cy="0"/>
          <a:chOff x="0" y="0"/>
          <a:chExt cx="0" cy="0"/>
        </a:xfrm>
      </p:grpSpPr>
      <p:sp>
        <p:nvSpPr>
          <p:cNvPr id="5330" name="Google Shape;5330;g86fa6133bc_4_10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1" name="Google Shape;5331;g86fa6133bc_4_10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9" name="Shape 11829"/>
        <p:cNvGrpSpPr/>
        <p:nvPr/>
      </p:nvGrpSpPr>
      <p:grpSpPr>
        <a:xfrm>
          <a:off x="0" y="0"/>
          <a:ext cx="0" cy="0"/>
          <a:chOff x="0" y="0"/>
          <a:chExt cx="0" cy="0"/>
        </a:xfrm>
      </p:grpSpPr>
      <p:sp>
        <p:nvSpPr>
          <p:cNvPr id="11830" name="Google Shape;11830;g86fa6133bc_4_17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1" name="Google Shape;11831;g86fa6133bc_4_17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6" name="Shape 12256"/>
        <p:cNvGrpSpPr/>
        <p:nvPr/>
      </p:nvGrpSpPr>
      <p:grpSpPr>
        <a:xfrm>
          <a:off x="0" y="0"/>
          <a:ext cx="0" cy="0"/>
          <a:chOff x="0" y="0"/>
          <a:chExt cx="0" cy="0"/>
        </a:xfrm>
      </p:grpSpPr>
      <p:sp>
        <p:nvSpPr>
          <p:cNvPr id="12257" name="Google Shape;12257;g86fa6133bc_4_17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58" name="Google Shape;12258;g86fa6133bc_4_17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9" name="Shape 12419"/>
        <p:cNvGrpSpPr/>
        <p:nvPr/>
      </p:nvGrpSpPr>
      <p:grpSpPr>
        <a:xfrm>
          <a:off x="0" y="0"/>
          <a:ext cx="0" cy="0"/>
          <a:chOff x="0" y="0"/>
          <a:chExt cx="0" cy="0"/>
        </a:xfrm>
      </p:grpSpPr>
      <p:sp>
        <p:nvSpPr>
          <p:cNvPr id="12420" name="Google Shape;12420;g86fa6133bc_4_18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1" name="Google Shape;12421;g86fa6133bc_4_18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1" name="Shape 2151"/>
        <p:cNvGrpSpPr/>
        <p:nvPr/>
      </p:nvGrpSpPr>
      <p:grpSpPr>
        <a:xfrm>
          <a:off x="0" y="0"/>
          <a:ext cx="0" cy="0"/>
          <a:chOff x="0" y="0"/>
          <a:chExt cx="0" cy="0"/>
        </a:xfrm>
      </p:grpSpPr>
      <p:sp>
        <p:nvSpPr>
          <p:cNvPr id="2152" name="Google Shape;2152;g8714a43093_3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3" name="Google Shape;2153;g8714a43093_3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1" name="Shape 12821"/>
        <p:cNvGrpSpPr/>
        <p:nvPr/>
      </p:nvGrpSpPr>
      <p:grpSpPr>
        <a:xfrm>
          <a:off x="0" y="0"/>
          <a:ext cx="0" cy="0"/>
          <a:chOff x="0" y="0"/>
          <a:chExt cx="0" cy="0"/>
        </a:xfrm>
      </p:grpSpPr>
      <p:sp>
        <p:nvSpPr>
          <p:cNvPr id="12822" name="Google Shape;12822;g86fa6133bc_4_18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3" name="Google Shape;12823;g86fa6133bc_4_18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2" name="Shape 13192"/>
        <p:cNvGrpSpPr/>
        <p:nvPr/>
      </p:nvGrpSpPr>
      <p:grpSpPr>
        <a:xfrm>
          <a:off x="0" y="0"/>
          <a:ext cx="0" cy="0"/>
          <a:chOff x="0" y="0"/>
          <a:chExt cx="0" cy="0"/>
        </a:xfrm>
      </p:grpSpPr>
      <p:sp>
        <p:nvSpPr>
          <p:cNvPr id="13193" name="Google Shape;13193;g86fa6133bc_4_18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4" name="Google Shape;13194;g86fa6133bc_4_18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4" name="Shape 13494"/>
        <p:cNvGrpSpPr/>
        <p:nvPr/>
      </p:nvGrpSpPr>
      <p:grpSpPr>
        <a:xfrm>
          <a:off x="0" y="0"/>
          <a:ext cx="0" cy="0"/>
          <a:chOff x="0" y="0"/>
          <a:chExt cx="0" cy="0"/>
        </a:xfrm>
      </p:grpSpPr>
      <p:sp>
        <p:nvSpPr>
          <p:cNvPr id="13495" name="Google Shape;13495;g86fa6133bc_4_19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96" name="Google Shape;13496;g86fa6133bc_4_19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6" name="Shape 13786"/>
        <p:cNvGrpSpPr/>
        <p:nvPr/>
      </p:nvGrpSpPr>
      <p:grpSpPr>
        <a:xfrm>
          <a:off x="0" y="0"/>
          <a:ext cx="0" cy="0"/>
          <a:chOff x="0" y="0"/>
          <a:chExt cx="0" cy="0"/>
        </a:xfrm>
      </p:grpSpPr>
      <p:sp>
        <p:nvSpPr>
          <p:cNvPr id="13787" name="Google Shape;13787;g86fa6133bc_4_19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8" name="Google Shape;13788;g86fa6133bc_4_19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5" name="Shape 14145"/>
        <p:cNvGrpSpPr/>
        <p:nvPr/>
      </p:nvGrpSpPr>
      <p:grpSpPr>
        <a:xfrm>
          <a:off x="0" y="0"/>
          <a:ext cx="0" cy="0"/>
          <a:chOff x="0" y="0"/>
          <a:chExt cx="0" cy="0"/>
        </a:xfrm>
      </p:grpSpPr>
      <p:sp>
        <p:nvSpPr>
          <p:cNvPr id="14146" name="Google Shape;14146;g86fa6133bc_4_19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47" name="Google Shape;14147;g86fa6133bc_4_19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2" name="Shape 14562"/>
        <p:cNvGrpSpPr/>
        <p:nvPr/>
      </p:nvGrpSpPr>
      <p:grpSpPr>
        <a:xfrm>
          <a:off x="0" y="0"/>
          <a:ext cx="0" cy="0"/>
          <a:chOff x="0" y="0"/>
          <a:chExt cx="0" cy="0"/>
        </a:xfrm>
      </p:grpSpPr>
      <p:sp>
        <p:nvSpPr>
          <p:cNvPr id="14563" name="Google Shape;14563;g86fa6133bc_4_20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4" name="Google Shape;14564;g86fa6133bc_4_20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01" name="Shape 14901"/>
        <p:cNvGrpSpPr/>
        <p:nvPr/>
      </p:nvGrpSpPr>
      <p:grpSpPr>
        <a:xfrm>
          <a:off x="0" y="0"/>
          <a:ext cx="0" cy="0"/>
          <a:chOff x="0" y="0"/>
          <a:chExt cx="0" cy="0"/>
        </a:xfrm>
      </p:grpSpPr>
      <p:sp>
        <p:nvSpPr>
          <p:cNvPr id="14902" name="Google Shape;14902;g86fa6133bc_4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03" name="Google Shape;14903;g86fa6133bc_4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89" name="Shape 15089"/>
        <p:cNvGrpSpPr/>
        <p:nvPr/>
      </p:nvGrpSpPr>
      <p:grpSpPr>
        <a:xfrm>
          <a:off x="0" y="0"/>
          <a:ext cx="0" cy="0"/>
          <a:chOff x="0" y="0"/>
          <a:chExt cx="0" cy="0"/>
        </a:xfrm>
      </p:grpSpPr>
      <p:sp>
        <p:nvSpPr>
          <p:cNvPr id="15090" name="Google Shape;15090;g86fa6133bc_4_20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91" name="Google Shape;15091;g86fa6133bc_4_20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2" name="Shape 15332"/>
        <p:cNvGrpSpPr/>
        <p:nvPr/>
      </p:nvGrpSpPr>
      <p:grpSpPr>
        <a:xfrm>
          <a:off x="0" y="0"/>
          <a:ext cx="0" cy="0"/>
          <a:chOff x="0" y="0"/>
          <a:chExt cx="0" cy="0"/>
        </a:xfrm>
      </p:grpSpPr>
      <p:sp>
        <p:nvSpPr>
          <p:cNvPr id="15333" name="Google Shape;15333;g86fa6133bc_4_20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4" name="Google Shape;15334;g86fa6133bc_4_20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8" name="Shape 2158"/>
        <p:cNvGrpSpPr/>
        <p:nvPr/>
      </p:nvGrpSpPr>
      <p:grpSpPr>
        <a:xfrm>
          <a:off x="0" y="0"/>
          <a:ext cx="0" cy="0"/>
          <a:chOff x="0" y="0"/>
          <a:chExt cx="0" cy="0"/>
        </a:xfrm>
      </p:grpSpPr>
      <p:sp>
        <p:nvSpPr>
          <p:cNvPr id="2159" name="Google Shape;2159;g804e9800b4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0" name="Google Shape;2160;g804e9800b4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9" name="Shape 2179"/>
        <p:cNvGrpSpPr/>
        <p:nvPr/>
      </p:nvGrpSpPr>
      <p:grpSpPr>
        <a:xfrm>
          <a:off x="0" y="0"/>
          <a:ext cx="0" cy="0"/>
          <a:chOff x="0" y="0"/>
          <a:chExt cx="0" cy="0"/>
        </a:xfrm>
      </p:grpSpPr>
      <p:sp>
        <p:nvSpPr>
          <p:cNvPr id="2180" name="Google Shape;2180;g804e9800b4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1" name="Google Shape;2181;g804e9800b4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0" name="Shape 2220"/>
        <p:cNvGrpSpPr/>
        <p:nvPr/>
      </p:nvGrpSpPr>
      <p:grpSpPr>
        <a:xfrm>
          <a:off x="0" y="0"/>
          <a:ext cx="0" cy="0"/>
          <a:chOff x="0" y="0"/>
          <a:chExt cx="0" cy="0"/>
        </a:xfrm>
      </p:grpSpPr>
      <p:sp>
        <p:nvSpPr>
          <p:cNvPr id="2221" name="Google Shape;2221;g804e9800b4_0_1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 name="Google Shape;2222;g804e9800b4_0_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7" name="Shape 2237"/>
        <p:cNvGrpSpPr/>
        <p:nvPr/>
      </p:nvGrpSpPr>
      <p:grpSpPr>
        <a:xfrm>
          <a:off x="0" y="0"/>
          <a:ext cx="0" cy="0"/>
          <a:chOff x="0" y="0"/>
          <a:chExt cx="0" cy="0"/>
        </a:xfrm>
      </p:grpSpPr>
      <p:sp>
        <p:nvSpPr>
          <p:cNvPr id="2238" name="Google Shape;2238;g86fa6133bc_4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9" name="Google Shape;2239;g86fa6133bc_4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3" name="Shape 2303"/>
        <p:cNvGrpSpPr/>
        <p:nvPr/>
      </p:nvGrpSpPr>
      <p:grpSpPr>
        <a:xfrm>
          <a:off x="0" y="0"/>
          <a:ext cx="0" cy="0"/>
          <a:chOff x="0" y="0"/>
          <a:chExt cx="0" cy="0"/>
        </a:xfrm>
      </p:grpSpPr>
      <p:sp>
        <p:nvSpPr>
          <p:cNvPr id="2304" name="Google Shape;2304;g86fa6133bc_4_2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5" name="Google Shape;2305;g86fa6133bc_4_2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 name="Shape 7"/>
        <p:cNvGrpSpPr/>
        <p:nvPr/>
      </p:nvGrpSpPr>
      <p:grpSpPr>
        <a:xfrm>
          <a:off x="0" y="0"/>
          <a:ext cx="0" cy="0"/>
          <a:chOff x="0" y="0"/>
          <a:chExt cx="0" cy="0"/>
        </a:xfrm>
      </p:grpSpPr>
      <p:sp>
        <p:nvSpPr>
          <p:cNvPr id="8" name="Google Shape;8;p2"/>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9" name="Google Shape;9;p2"/>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0" name="Google Shape;10;p2"/>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5"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11"/>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551" name="Google Shape;551;p11"/>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11"/>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11"/>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11"/>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555" name="Google Shape;555;p11"/>
          <p:cNvGrpSpPr/>
          <p:nvPr/>
        </p:nvGrpSpPr>
        <p:grpSpPr>
          <a:xfrm flipH="1" rot="5400000">
            <a:off x="7407333" y="1284925"/>
            <a:ext cx="581800" cy="582350"/>
            <a:chOff x="8064275" y="887850"/>
            <a:chExt cx="581800" cy="582350"/>
          </a:xfrm>
        </p:grpSpPr>
        <p:sp>
          <p:nvSpPr>
            <p:cNvPr id="556" name="Google Shape;556;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1"/>
          <p:cNvGrpSpPr/>
          <p:nvPr/>
        </p:nvGrpSpPr>
        <p:grpSpPr>
          <a:xfrm flipH="1" rot="5400000">
            <a:off x="7869720" y="2754200"/>
            <a:ext cx="292025" cy="292575"/>
            <a:chOff x="7353050" y="316275"/>
            <a:chExt cx="292025" cy="292575"/>
          </a:xfrm>
        </p:grpSpPr>
        <p:sp>
          <p:nvSpPr>
            <p:cNvPr id="563" name="Google Shape;563;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1"/>
          <p:cNvGrpSpPr/>
          <p:nvPr/>
        </p:nvGrpSpPr>
        <p:grpSpPr>
          <a:xfrm flipH="1" rot="5400000">
            <a:off x="8012458" y="178175"/>
            <a:ext cx="175000" cy="175000"/>
            <a:chOff x="8792300" y="321275"/>
            <a:chExt cx="175000" cy="175000"/>
          </a:xfrm>
        </p:grpSpPr>
        <p:sp>
          <p:nvSpPr>
            <p:cNvPr id="568" name="Google Shape;568;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11"/>
          <p:cNvGrpSpPr/>
          <p:nvPr/>
        </p:nvGrpSpPr>
        <p:grpSpPr>
          <a:xfrm flipH="1" rot="5400000">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83" name="Google Shape;583;p11"/>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584" name="Google Shape;584;p11"/>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585" name="Google Shape;585;p11"/>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1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1"/>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2"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3" name="Shape 623"/>
        <p:cNvGrpSpPr/>
        <p:nvPr/>
      </p:nvGrpSpPr>
      <p:grpSpPr>
        <a:xfrm>
          <a:off x="0" y="0"/>
          <a:ext cx="0" cy="0"/>
          <a:chOff x="0" y="0"/>
          <a:chExt cx="0" cy="0"/>
        </a:xfrm>
      </p:grpSpPr>
      <p:sp>
        <p:nvSpPr>
          <p:cNvPr id="624" name="Google Shape;624;p13"/>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625" name="Google Shape;625;p13"/>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6" name="Google Shape;626;p13"/>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7" name="Google Shape;627;p13"/>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8" name="Google Shape;628;p13"/>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9" name="Google Shape;629;p13"/>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0" name="Google Shape;630;p13"/>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1" name="Google Shape;631;p13"/>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2" name="Google Shape;632;p13"/>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3" name="Google Shape;633;p13"/>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637" name="Shape 637"/>
        <p:cNvGrpSpPr/>
        <p:nvPr/>
      </p:nvGrpSpPr>
      <p:grpSpPr>
        <a:xfrm>
          <a:off x="0" y="0"/>
          <a:ext cx="0" cy="0"/>
          <a:chOff x="0" y="0"/>
          <a:chExt cx="0" cy="0"/>
        </a:xfrm>
      </p:grpSpPr>
      <p:sp>
        <p:nvSpPr>
          <p:cNvPr id="638" name="Google Shape;638;p14"/>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39" name="Google Shape;639;p14"/>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0" name="Google Shape;640;p14"/>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1" name="Google Shape;641;p14"/>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2" name="Google Shape;642;p14"/>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3" name="Google Shape;643;p14"/>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4" name="Google Shape;644;p14"/>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647" name="Google Shape;647;p14"/>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665" name="Shape 665"/>
        <p:cNvGrpSpPr/>
        <p:nvPr/>
      </p:nvGrpSpPr>
      <p:grpSpPr>
        <a:xfrm>
          <a:off x="0" y="0"/>
          <a:ext cx="0" cy="0"/>
          <a:chOff x="0" y="0"/>
          <a:chExt cx="0" cy="0"/>
        </a:xfrm>
      </p:grpSpPr>
      <p:sp>
        <p:nvSpPr>
          <p:cNvPr id="666" name="Google Shape;666;p15"/>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7" name="Google Shape;667;p15"/>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68" name="Google Shape;668;p15"/>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69" name="Google Shape;669;p15"/>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0" name="Google Shape;670;p15"/>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1" name="Google Shape;671;p15"/>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2" name="Google Shape;672;p15"/>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3" name="Google Shape;673;p15"/>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4" name="Google Shape;674;p15"/>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675" name="Google Shape;675;p15"/>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676" name="Google Shape;676;p15"/>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15"/>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4" name="Google Shape;694;p15"/>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71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713" name="Google Shape;713;p16"/>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714" name="Google Shape;714;p16"/>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7" name="Google Shape;727;p16"/>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728" name="Google Shape;728;p16"/>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5" name="Google Shape;755;p16"/>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6" name="Google Shape;756;p16"/>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7" name="Google Shape;757;p16"/>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758" name="Google Shape;758;p16"/>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759" name="Google Shape;759;p16"/>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760" name="Shape 760"/>
        <p:cNvGrpSpPr/>
        <p:nvPr/>
      </p:nvGrpSpPr>
      <p:grpSpPr>
        <a:xfrm>
          <a:off x="0" y="0"/>
          <a:ext cx="0" cy="0"/>
          <a:chOff x="0" y="0"/>
          <a:chExt cx="0" cy="0"/>
        </a:xfrm>
      </p:grpSpPr>
      <p:sp>
        <p:nvSpPr>
          <p:cNvPr id="761" name="Google Shape;761;p17"/>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3" name="Google Shape;763;p17"/>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4" name="Google Shape;764;p17"/>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5" name="Google Shape;765;p17"/>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766" name="Google Shape;766;p17"/>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7" name="Google Shape;767;p17"/>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8" name="Google Shape;768;p17"/>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9" name="Google Shape;769;p17"/>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0" name="Google Shape;770;p17"/>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1" name="Google Shape;771;p17"/>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2" name="Google Shape;772;p17"/>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3" name="Google Shape;773;p17"/>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774" name="Google Shape;774;p17"/>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775" name="Google Shape;775;p17"/>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776" name="Google Shape;776;p17"/>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777" name="Google Shape;777;p17"/>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6" name="Google Shape;806;p17"/>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807" name="Google Shape;807;p17"/>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808" name="Google Shape;808;p17"/>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17"/>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840" name="Shape 840"/>
        <p:cNvGrpSpPr/>
        <p:nvPr/>
      </p:nvGrpSpPr>
      <p:grpSpPr>
        <a:xfrm>
          <a:off x="0" y="0"/>
          <a:ext cx="0" cy="0"/>
          <a:chOff x="0" y="0"/>
          <a:chExt cx="0" cy="0"/>
        </a:xfrm>
      </p:grpSpPr>
      <p:sp>
        <p:nvSpPr>
          <p:cNvPr id="841" name="Google Shape;841;p18"/>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843" name="Google Shape;843;p18"/>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844" name="Google Shape;844;p18"/>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845" name="Google Shape;845;p18"/>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2" name="Google Shape;862;p18"/>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9" name="Google Shape;879;p18"/>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8"/>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8"/>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8"/>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911" name="Shape 911"/>
        <p:cNvGrpSpPr/>
        <p:nvPr/>
      </p:nvGrpSpPr>
      <p:grpSpPr>
        <a:xfrm>
          <a:off x="0" y="0"/>
          <a:ext cx="0" cy="0"/>
          <a:chOff x="0" y="0"/>
          <a:chExt cx="0" cy="0"/>
        </a:xfrm>
      </p:grpSpPr>
      <p:sp>
        <p:nvSpPr>
          <p:cNvPr id="912" name="Google Shape;912;p19"/>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p:txBody>
      </p:sp>
      <p:sp>
        <p:nvSpPr>
          <p:cNvPr id="913" name="Google Shape;913;p19"/>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p:txBody>
      </p:sp>
      <p:sp>
        <p:nvSpPr>
          <p:cNvPr id="914" name="Google Shape;914;p19"/>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19"/>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9"/>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9"/>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19" name="Google Shape;919;p19"/>
          <p:cNvGrpSpPr/>
          <p:nvPr/>
        </p:nvGrpSpPr>
        <p:grpSpPr>
          <a:xfrm flipH="1" rot="5400000">
            <a:off x="7407333" y="1284925"/>
            <a:ext cx="581800" cy="582350"/>
            <a:chOff x="8064275" y="887850"/>
            <a:chExt cx="581800" cy="582350"/>
          </a:xfrm>
        </p:grpSpPr>
        <p:sp>
          <p:nvSpPr>
            <p:cNvPr id="920" name="Google Shape;920;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9"/>
          <p:cNvGrpSpPr/>
          <p:nvPr/>
        </p:nvGrpSpPr>
        <p:grpSpPr>
          <a:xfrm flipH="1" rot="5400000">
            <a:off x="7869720" y="2754200"/>
            <a:ext cx="292025" cy="292575"/>
            <a:chOff x="7353050" y="316275"/>
            <a:chExt cx="292025" cy="292575"/>
          </a:xfrm>
        </p:grpSpPr>
        <p:sp>
          <p:nvSpPr>
            <p:cNvPr id="927" name="Google Shape;927;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19"/>
          <p:cNvGrpSpPr/>
          <p:nvPr/>
        </p:nvGrpSpPr>
        <p:grpSpPr>
          <a:xfrm flipH="1" rot="5400000">
            <a:off x="8012458" y="178175"/>
            <a:ext cx="175000" cy="175000"/>
            <a:chOff x="8792300" y="321275"/>
            <a:chExt cx="175000" cy="175000"/>
          </a:xfrm>
        </p:grpSpPr>
        <p:sp>
          <p:nvSpPr>
            <p:cNvPr id="932" name="Google Shape;932;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19"/>
          <p:cNvGrpSpPr/>
          <p:nvPr/>
        </p:nvGrpSpPr>
        <p:grpSpPr>
          <a:xfrm flipH="1" rot="5400000">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7" name="Google Shape;947;p19"/>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9"/>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9"/>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1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985" name="Shape 985"/>
        <p:cNvGrpSpPr/>
        <p:nvPr/>
      </p:nvGrpSpPr>
      <p:grpSpPr>
        <a:xfrm>
          <a:off x="0" y="0"/>
          <a:ext cx="0" cy="0"/>
          <a:chOff x="0" y="0"/>
          <a:chExt cx="0" cy="0"/>
        </a:xfrm>
      </p:grpSpPr>
      <p:sp>
        <p:nvSpPr>
          <p:cNvPr id="986" name="Google Shape;986;p20"/>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88" name="Google Shape;988;p20"/>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90" name="Google Shape;990;p20"/>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992" name="Google Shape;992;p20"/>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20"/>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20"/>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20"/>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96" name="Google Shape;996;p20"/>
          <p:cNvGrpSpPr/>
          <p:nvPr/>
        </p:nvGrpSpPr>
        <p:grpSpPr>
          <a:xfrm flipH="1" rot="5400000">
            <a:off x="7407333" y="1284925"/>
            <a:ext cx="581800" cy="582350"/>
            <a:chOff x="8064275" y="887850"/>
            <a:chExt cx="581800" cy="582350"/>
          </a:xfrm>
        </p:grpSpPr>
        <p:sp>
          <p:nvSpPr>
            <p:cNvPr id="997" name="Google Shape;997;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20"/>
          <p:cNvGrpSpPr/>
          <p:nvPr/>
        </p:nvGrpSpPr>
        <p:grpSpPr>
          <a:xfrm flipH="1" rot="5400000">
            <a:off x="7869720" y="2754200"/>
            <a:ext cx="292025" cy="292575"/>
            <a:chOff x="7353050" y="316275"/>
            <a:chExt cx="292025" cy="292575"/>
          </a:xfrm>
        </p:grpSpPr>
        <p:sp>
          <p:nvSpPr>
            <p:cNvPr id="1004" name="Google Shape;1004;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20"/>
          <p:cNvGrpSpPr/>
          <p:nvPr/>
        </p:nvGrpSpPr>
        <p:grpSpPr>
          <a:xfrm flipH="1" rot="5400000">
            <a:off x="8012458" y="178175"/>
            <a:ext cx="175000" cy="175000"/>
            <a:chOff x="8792300" y="321275"/>
            <a:chExt cx="175000" cy="175000"/>
          </a:xfrm>
        </p:grpSpPr>
        <p:sp>
          <p:nvSpPr>
            <p:cNvPr id="1009" name="Google Shape;1009;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20"/>
          <p:cNvGrpSpPr/>
          <p:nvPr/>
        </p:nvGrpSpPr>
        <p:grpSpPr>
          <a:xfrm flipH="1" rot="5400000">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4" name="Google Shape;1024;p20"/>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0"/>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0"/>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20"/>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8" name="Google Shape;48;p3"/>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9" name="Google Shape;49;p3"/>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 name="Google Shape;69;p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1062" name="Shape 1062"/>
        <p:cNvGrpSpPr/>
        <p:nvPr/>
      </p:nvGrpSpPr>
      <p:grpSpPr>
        <a:xfrm>
          <a:off x="0" y="0"/>
          <a:ext cx="0" cy="0"/>
          <a:chOff x="0" y="0"/>
          <a:chExt cx="0" cy="0"/>
        </a:xfrm>
      </p:grpSpPr>
      <p:sp>
        <p:nvSpPr>
          <p:cNvPr id="1063" name="Google Shape;1063;p21"/>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1"/>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21"/>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5" name="Google Shape;1085;p21"/>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6" name="Google Shape;1086;p21"/>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7" name="Google Shape;1087;p21"/>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8" name="Google Shape;1088;p21"/>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9" name="Google Shape;1089;p21"/>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1090"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1092" name="Google Shape;1092;p22"/>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6" name="Google Shape;1106;p22"/>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2"/>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22"/>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4" name="Google Shape;1134;p22"/>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5" name="Google Shape;1135;p22"/>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6" name="Google Shape;1136;p22"/>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7" name="Google Shape;1137;p22"/>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8" name="Google Shape;1138;p22"/>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1139" name="Shape 1139"/>
        <p:cNvGrpSpPr/>
        <p:nvPr/>
      </p:nvGrpSpPr>
      <p:grpSpPr>
        <a:xfrm>
          <a:off x="0" y="0"/>
          <a:ext cx="0" cy="0"/>
          <a:chOff x="0" y="0"/>
          <a:chExt cx="0" cy="0"/>
        </a:xfrm>
      </p:grpSpPr>
      <p:sp>
        <p:nvSpPr>
          <p:cNvPr id="1140" name="Google Shape;1140;p23"/>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41" name="Google Shape;1141;p23"/>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1142" name="Google Shape;1142;p23"/>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1143" name="Google Shape;1143;p23"/>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56" name="Google Shape;1156;p23"/>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157" name="Google Shape;1157;p23"/>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1183" name="Shape 1183"/>
        <p:cNvGrpSpPr/>
        <p:nvPr/>
      </p:nvGrpSpPr>
      <p:grpSpPr>
        <a:xfrm>
          <a:off x="0" y="0"/>
          <a:ext cx="0" cy="0"/>
          <a:chOff x="0" y="0"/>
          <a:chExt cx="0" cy="0"/>
        </a:xfrm>
      </p:grpSpPr>
      <p:sp>
        <p:nvSpPr>
          <p:cNvPr id="1184" name="Google Shape;1184;p24"/>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1186" name="Google Shape;1186;p24"/>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99" name="Google Shape;1199;p24"/>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24"/>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1226" name="Shape 1226"/>
        <p:cNvGrpSpPr/>
        <p:nvPr/>
      </p:nvGrpSpPr>
      <p:grpSpPr>
        <a:xfrm>
          <a:off x="0" y="0"/>
          <a:ext cx="0" cy="0"/>
          <a:chOff x="0" y="0"/>
          <a:chExt cx="0" cy="0"/>
        </a:xfrm>
      </p:grpSpPr>
      <p:cxnSp>
        <p:nvCxnSpPr>
          <p:cNvPr id="1227" name="Google Shape;1227;p25"/>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228" name="Google Shape;1228;p25"/>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229" name="Google Shape;1229;p25"/>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230" name="Google Shape;1230;p25"/>
          <p:cNvGrpSpPr/>
          <p:nvPr/>
        </p:nvGrpSpPr>
        <p:grpSpPr>
          <a:xfrm flipH="1">
            <a:off x="499400" y="959675"/>
            <a:ext cx="581800" cy="582350"/>
            <a:chOff x="8064275" y="887850"/>
            <a:chExt cx="581800" cy="582350"/>
          </a:xfrm>
        </p:grpSpPr>
        <p:sp>
          <p:nvSpPr>
            <p:cNvPr id="1231" name="Google Shape;1231;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25"/>
          <p:cNvGrpSpPr/>
          <p:nvPr/>
        </p:nvGrpSpPr>
        <p:grpSpPr>
          <a:xfrm flipH="1">
            <a:off x="1500400" y="388100"/>
            <a:ext cx="292025" cy="292575"/>
            <a:chOff x="7353050" y="316275"/>
            <a:chExt cx="292025" cy="292575"/>
          </a:xfrm>
        </p:grpSpPr>
        <p:sp>
          <p:nvSpPr>
            <p:cNvPr id="1238" name="Google Shape;1238;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25"/>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5"/>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5"/>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5"/>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5"/>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5"/>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 name="Google Shape;1248;p25"/>
          <p:cNvGrpSpPr/>
          <p:nvPr/>
        </p:nvGrpSpPr>
        <p:grpSpPr>
          <a:xfrm flipH="1">
            <a:off x="3527112" y="361100"/>
            <a:ext cx="175013" cy="27000"/>
            <a:chOff x="5662375" y="212375"/>
            <a:chExt cx="175013" cy="27000"/>
          </a:xfrm>
        </p:grpSpPr>
        <p:sp>
          <p:nvSpPr>
            <p:cNvPr id="1249" name="Google Shape;1249;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25"/>
          <p:cNvGrpSpPr/>
          <p:nvPr/>
        </p:nvGrpSpPr>
        <p:grpSpPr>
          <a:xfrm flipH="1">
            <a:off x="480412" y="242700"/>
            <a:ext cx="175013" cy="27000"/>
            <a:chOff x="5662375" y="212375"/>
            <a:chExt cx="175013" cy="27000"/>
          </a:xfrm>
        </p:grpSpPr>
        <p:sp>
          <p:nvSpPr>
            <p:cNvPr id="1253" name="Google Shape;1253;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25"/>
          <p:cNvGrpSpPr/>
          <p:nvPr/>
        </p:nvGrpSpPr>
        <p:grpSpPr>
          <a:xfrm flipH="1">
            <a:off x="901712" y="1653625"/>
            <a:ext cx="175013" cy="27000"/>
            <a:chOff x="5662375" y="212375"/>
            <a:chExt cx="175013" cy="27000"/>
          </a:xfrm>
        </p:grpSpPr>
        <p:sp>
          <p:nvSpPr>
            <p:cNvPr id="1257" name="Google Shape;1257;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0" name="Google Shape;1260;p25"/>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61" name="Google Shape;1261;p25"/>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62" name="Google Shape;1262;p25"/>
          <p:cNvGrpSpPr/>
          <p:nvPr/>
        </p:nvGrpSpPr>
        <p:grpSpPr>
          <a:xfrm rot="10800000">
            <a:off x="499400" y="3940925"/>
            <a:ext cx="581800" cy="582350"/>
            <a:chOff x="8064275" y="887850"/>
            <a:chExt cx="581800" cy="582350"/>
          </a:xfrm>
        </p:grpSpPr>
        <p:sp>
          <p:nvSpPr>
            <p:cNvPr id="1263" name="Google Shape;1263;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25"/>
          <p:cNvGrpSpPr/>
          <p:nvPr/>
        </p:nvGrpSpPr>
        <p:grpSpPr>
          <a:xfrm rot="10800000">
            <a:off x="1819575" y="4586750"/>
            <a:ext cx="292025" cy="292575"/>
            <a:chOff x="7353050" y="316275"/>
            <a:chExt cx="292025" cy="292575"/>
          </a:xfrm>
        </p:grpSpPr>
        <p:sp>
          <p:nvSpPr>
            <p:cNvPr id="1270" name="Google Shape;1270;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25"/>
          <p:cNvGrpSpPr/>
          <p:nvPr/>
        </p:nvGrpSpPr>
        <p:grpSpPr>
          <a:xfrm rot="10800000">
            <a:off x="212525" y="4645550"/>
            <a:ext cx="175000" cy="175000"/>
            <a:chOff x="8792300" y="321275"/>
            <a:chExt cx="175000" cy="175000"/>
          </a:xfrm>
        </p:grpSpPr>
        <p:sp>
          <p:nvSpPr>
            <p:cNvPr id="1275" name="Google Shape;1275;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25"/>
          <p:cNvGrpSpPr/>
          <p:nvPr/>
        </p:nvGrpSpPr>
        <p:grpSpPr>
          <a:xfrm rot="10800000">
            <a:off x="480412" y="4852325"/>
            <a:ext cx="175013" cy="27000"/>
            <a:chOff x="5662375" y="212375"/>
            <a:chExt cx="175013" cy="27000"/>
          </a:xfrm>
        </p:grpSpPr>
        <p:sp>
          <p:nvSpPr>
            <p:cNvPr id="1280" name="Google Shape;1280;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25"/>
          <p:cNvGrpSpPr/>
          <p:nvPr/>
        </p:nvGrpSpPr>
        <p:grpSpPr>
          <a:xfrm rot="10800000">
            <a:off x="1054112" y="3898600"/>
            <a:ext cx="175013" cy="27000"/>
            <a:chOff x="5662375" y="212375"/>
            <a:chExt cx="175013" cy="27000"/>
          </a:xfrm>
        </p:grpSpPr>
        <p:sp>
          <p:nvSpPr>
            <p:cNvPr id="1284" name="Google Shape;1284;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 name="Google Shape;1287;p25"/>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288" name="Shape 1288"/>
        <p:cNvGrpSpPr/>
        <p:nvPr/>
      </p:nvGrpSpPr>
      <p:grpSpPr>
        <a:xfrm>
          <a:off x="0" y="0"/>
          <a:ext cx="0" cy="0"/>
          <a:chOff x="0" y="0"/>
          <a:chExt cx="0" cy="0"/>
        </a:xfrm>
      </p:grpSpPr>
      <p:sp>
        <p:nvSpPr>
          <p:cNvPr id="1289" name="Google Shape;1289;p2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6"/>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6"/>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9" name="Google Shape;1309;p26"/>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1326"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1328" name="Google Shape;1328;p27"/>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1329" name="Google Shape;1329;p27"/>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1330" name="Google Shape;1330;p27"/>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1331" name="Google Shape;1331;p27"/>
          <p:cNvGrpSpPr/>
          <p:nvPr/>
        </p:nvGrpSpPr>
        <p:grpSpPr>
          <a:xfrm flipH="1" rot="5400000">
            <a:off x="7407333" y="1284925"/>
            <a:ext cx="581800" cy="582350"/>
            <a:chOff x="8064275" y="887850"/>
            <a:chExt cx="581800" cy="582350"/>
          </a:xfrm>
        </p:grpSpPr>
        <p:sp>
          <p:nvSpPr>
            <p:cNvPr id="1332" name="Google Shape;1332;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27"/>
          <p:cNvGrpSpPr/>
          <p:nvPr/>
        </p:nvGrpSpPr>
        <p:grpSpPr>
          <a:xfrm flipH="1" rot="5400000">
            <a:off x="7869720" y="2754200"/>
            <a:ext cx="292025" cy="292575"/>
            <a:chOff x="7353050" y="316275"/>
            <a:chExt cx="292025" cy="292575"/>
          </a:xfrm>
        </p:grpSpPr>
        <p:sp>
          <p:nvSpPr>
            <p:cNvPr id="1339" name="Google Shape;1339;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27"/>
          <p:cNvGrpSpPr/>
          <p:nvPr/>
        </p:nvGrpSpPr>
        <p:grpSpPr>
          <a:xfrm flipH="1" rot="5400000">
            <a:off x="8012458" y="178175"/>
            <a:ext cx="175000" cy="175000"/>
            <a:chOff x="8792300" y="321275"/>
            <a:chExt cx="175000" cy="175000"/>
          </a:xfrm>
        </p:grpSpPr>
        <p:sp>
          <p:nvSpPr>
            <p:cNvPr id="1344" name="Google Shape;1344;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7"/>
          <p:cNvGrpSpPr/>
          <p:nvPr/>
        </p:nvGrpSpPr>
        <p:grpSpPr>
          <a:xfrm flipH="1" rot="5400000">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9" name="Google Shape;1359;p27"/>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1360" name="Google Shape;1360;p27"/>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1361" name="Google Shape;1361;p27"/>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27"/>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7"/>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7"/>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7"/>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7"/>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7"/>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1397"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1400" name="Google Shape;1400;p28"/>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1418"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29"/>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2" name="Google Shape;1472;p29"/>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1473" name="Google Shape;1473;p29"/>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1474" name="Google Shape;1474;p29"/>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1478"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481" name="Google Shape;1481;p30"/>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482" name="Google Shape;1482;p30"/>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483" name="Google Shape;1483;p30"/>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2" name="Google Shape;1512;p30"/>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1513" name="Google Shape;1513;p30"/>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514" name="Google Shape;1514;p30"/>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3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 name="Shape 109"/>
        <p:cNvGrpSpPr/>
        <p:nvPr/>
      </p:nvGrpSpPr>
      <p:grpSpPr>
        <a:xfrm>
          <a:off x="0" y="0"/>
          <a:ext cx="0" cy="0"/>
          <a:chOff x="0" y="0"/>
          <a:chExt cx="0" cy="0"/>
        </a:xfrm>
      </p:grpSpPr>
      <p:sp>
        <p:nvSpPr>
          <p:cNvPr id="110" name="Google Shape;110;p4"/>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 name="Google Shape;135;p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9" name="Google Shape;169;p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71" name="Google Shape;171;p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1546"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31"/>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1553" name="Google Shape;1553;p31"/>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1554" name="Google Shape;1554;p31"/>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1555" name="Google Shape;1555;p31"/>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84" name="Google Shape;1584;p31"/>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1585" name="Google Shape;1585;p31"/>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1586" name="Google Shape;1586;p31"/>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3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8" name="Google Shape;1618;p31"/>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619" name="Shape 1619"/>
        <p:cNvGrpSpPr/>
        <p:nvPr/>
      </p:nvGrpSpPr>
      <p:grpSpPr>
        <a:xfrm>
          <a:off x="0" y="0"/>
          <a:ext cx="0" cy="0"/>
          <a:chOff x="0" y="0"/>
          <a:chExt cx="0" cy="0"/>
        </a:xfrm>
      </p:grpSpPr>
      <p:sp>
        <p:nvSpPr>
          <p:cNvPr id="1620" name="Google Shape;1620;p32"/>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1" name="Google Shape;1621;p32"/>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2" name="Google Shape;1622;p32"/>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2" name="Google Shape;1642;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76" name="Google Shape;1676;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677" name="Google Shape;1677;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678" name="Google Shape;1678;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85"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5" name="Shape 175"/>
        <p:cNvGrpSpPr/>
        <p:nvPr/>
      </p:nvGrpSpPr>
      <p:grpSpPr>
        <a:xfrm>
          <a:off x="0" y="0"/>
          <a:ext cx="0" cy="0"/>
          <a:chOff x="0" y="0"/>
          <a:chExt cx="0" cy="0"/>
        </a:xfrm>
      </p:grpSpPr>
      <p:sp>
        <p:nvSpPr>
          <p:cNvPr id="176" name="Google Shape;176;p5"/>
          <p:cNvSpPr txBox="1"/>
          <p:nvPr>
            <p:ph type="title"/>
          </p:nvPr>
        </p:nvSpPr>
        <p:spPr>
          <a:xfrm>
            <a:off x="1848096" y="338325"/>
            <a:ext cx="54480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7" name="Google Shape;177;p5"/>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8" name="Google Shape;178;p5"/>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9" name="Google Shape;179;p5"/>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0" name="Google Shape;180;p5"/>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1" name="Google Shape;181;p5"/>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2" name="Google Shape;182;p5"/>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2" name="Google Shape;202;p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6" name="Google Shape;236;p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38" name="Google Shape;238;p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sp>
        <p:nvSpPr>
          <p:cNvPr id="243" name="Google Shape;243;p6"/>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 name="Google Shape;263;p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7" name="Google Shape;297;p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98" name="Google Shape;298;p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99" name="Google Shape;299;p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3" name="Shape 303"/>
        <p:cNvGrpSpPr/>
        <p:nvPr/>
      </p:nvGrpSpPr>
      <p:grpSpPr>
        <a:xfrm>
          <a:off x="0" y="0"/>
          <a:ext cx="0" cy="0"/>
          <a:chOff x="0" y="0"/>
          <a:chExt cx="0" cy="0"/>
        </a:xfrm>
      </p:grpSpPr>
      <p:sp>
        <p:nvSpPr>
          <p:cNvPr id="304" name="Google Shape;304;p7"/>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305" name="Google Shape;305;p7"/>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06" name="Google Shape;306;p7"/>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7"/>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08" name="Google Shape;308;p7"/>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7"/>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9" name="Google Shape;339;p7"/>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7"/>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6"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8"/>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8"/>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8"/>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8"/>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4" name="Google Shape;404;p8"/>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8"/>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8"/>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8"/>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8" name="Shape 438"/>
        <p:cNvGrpSpPr/>
        <p:nvPr/>
      </p:nvGrpSpPr>
      <p:grpSpPr>
        <a:xfrm>
          <a:off x="0" y="0"/>
          <a:ext cx="0" cy="0"/>
          <a:chOff x="0" y="0"/>
          <a:chExt cx="0" cy="0"/>
        </a:xfrm>
      </p:grpSpPr>
      <p:sp>
        <p:nvSpPr>
          <p:cNvPr id="439" name="Google Shape;439;p9"/>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441" name="Google Shape;441;p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4" name="Google Shape;474;p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75" name="Google Shape;475;p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1" name="Shape 501"/>
        <p:cNvGrpSpPr/>
        <p:nvPr/>
      </p:nvGrpSpPr>
      <p:grpSpPr>
        <a:xfrm>
          <a:off x="0" y="0"/>
          <a:ext cx="0" cy="0"/>
          <a:chOff x="0" y="0"/>
          <a:chExt cx="0" cy="0"/>
        </a:xfrm>
      </p:grpSpPr>
      <p:sp>
        <p:nvSpPr>
          <p:cNvPr id="502" name="Google Shape;502;p10"/>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503" name="Google Shape;503;p10"/>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10"/>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8" name="Google Shape;518;p10"/>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519" name="Google Shape;519;p10"/>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82" name="Shape 1682"/>
        <p:cNvGrpSpPr/>
        <p:nvPr/>
      </p:nvGrpSpPr>
      <p:grpSpPr>
        <a:xfrm>
          <a:off x="0" y="0"/>
          <a:ext cx="0" cy="0"/>
          <a:chOff x="0" y="0"/>
          <a:chExt cx="0" cy="0"/>
        </a:xfrm>
      </p:grpSpPr>
      <p:sp>
        <p:nvSpPr>
          <p:cNvPr id="1683" name="Google Shape;1683;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684" name="Google Shape;1684;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slide" Target="/ppt/slides/slide30.xml"/><Relationship Id="rId7" Type="http://schemas.openxmlformats.org/officeDocument/2006/relationships/slide" Target="/ppt/slides/slide29.xml"/><Relationship Id="rId8" Type="http://schemas.openxmlformats.org/officeDocument/2006/relationships/slide" Target="/ppt/slides/slide29.xml"/><Relationship Id="rId11" Type="http://schemas.openxmlformats.org/officeDocument/2006/relationships/slide" Target="/ppt/slides/slide32.xml"/><Relationship Id="rId10" Type="http://schemas.openxmlformats.org/officeDocument/2006/relationships/slide" Target="/ppt/slides/slide31.xml"/><Relationship Id="rId13" Type="http://schemas.openxmlformats.org/officeDocument/2006/relationships/slide" Target="/ppt/slides/slide33.xml"/><Relationship Id="rId12" Type="http://schemas.openxmlformats.org/officeDocument/2006/relationships/slide" Target="/ppt/slides/slide33.xml"/><Relationship Id="rId15" Type="http://schemas.openxmlformats.org/officeDocument/2006/relationships/hyperlink" Target="https://stories.freepik.com/bro/?utm_source=slidesgo_template&amp;utm_medium=referral-link&amp;utm_campaign=sg_resources&amp;utm_content=stories#77c6fc" TargetMode="External"/><Relationship Id="rId14" Type="http://schemas.openxmlformats.org/officeDocument/2006/relationships/slide" Target="/ppt/slides/slide34.xml"/><Relationship Id="rId17" Type="http://schemas.openxmlformats.org/officeDocument/2006/relationships/slide" Target="/ppt/slides/slide35.xml"/><Relationship Id="rId16" Type="http://schemas.openxmlformats.org/officeDocument/2006/relationships/slide" Target="/ppt/slides/slide35.xml"/><Relationship Id="rId18" Type="http://schemas.openxmlformats.org/officeDocument/2006/relationships/slide" Target="/ppt/slides/slide4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10.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 Id="rId3" Type="http://schemas.openxmlformats.org/officeDocument/2006/relationships/image" Target="../media/image4.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stories.freepik.com/bro/?utm_source=slidesgo_template&amp;utm_medium=referral-link&amp;utm_campaign=sg_resources&amp;utm_content=stories#77c6fc"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1.xm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 Id="rId3" Type="http://schemas.openxmlformats.org/officeDocument/2006/relationships/hyperlink" Target="https://fonts.google.com/specimen/Fjalla+One?query=fjalla" TargetMode="External"/><Relationship Id="rId4" Type="http://schemas.openxmlformats.org/officeDocument/2006/relationships/hyperlink" Target="https://fonts.google.com/specimen/Barlow+Condensed?query=barlow"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image" Target="../media/image5.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8.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6.gif"/><Relationship Id="rId10" Type="http://schemas.openxmlformats.org/officeDocument/2006/relationships/image" Target="../media/image7.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 Id="rId3" Type="http://schemas.openxmlformats.org/officeDocument/2006/relationships/hyperlink" Target="https://chrome.google.com/webstore/detail/flaticon-for-gsuit-gslide/haekgjfnhhdkgfgmldhfokhmfkgmciba"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9"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rect b="b" l="l" r="r" t="t"/>
              <a:pathLst>
                <a:path extrusionOk="0" h="204367" w="240073">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5"/>
            <p:cNvSpPr/>
            <p:nvPr/>
          </p:nvSpPr>
          <p:spPr>
            <a:xfrm>
              <a:off x="1009000" y="238125"/>
              <a:ext cx="5764775" cy="5102425"/>
            </a:xfrm>
            <a:custGeom>
              <a:rect b="b" l="l" r="r" t="t"/>
              <a:pathLst>
                <a:path extrusionOk="0" h="204097" w="230591">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6155150" y="3211050"/>
              <a:ext cx="888225" cy="2247525"/>
            </a:xfrm>
            <a:custGeom>
              <a:rect b="b" l="l" r="r" t="t"/>
              <a:pathLst>
                <a:path extrusionOk="0" h="89901" w="35529">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5"/>
            <p:cNvSpPr/>
            <p:nvPr/>
          </p:nvSpPr>
          <p:spPr>
            <a:xfrm>
              <a:off x="2992975" y="2455100"/>
              <a:ext cx="2658575" cy="3012625"/>
            </a:xfrm>
            <a:custGeom>
              <a:rect b="b" l="l" r="r" t="t"/>
              <a:pathLst>
                <a:path extrusionOk="0" h="120505" w="106343">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5"/>
            <p:cNvSpPr/>
            <p:nvPr/>
          </p:nvSpPr>
          <p:spPr>
            <a:xfrm>
              <a:off x="2992975" y="2709450"/>
              <a:ext cx="2434725" cy="2758275"/>
            </a:xfrm>
            <a:custGeom>
              <a:rect b="b" l="l" r="r" t="t"/>
              <a:pathLst>
                <a:path extrusionOk="0" h="110331" w="97389">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5"/>
            <p:cNvSpPr/>
            <p:nvPr/>
          </p:nvSpPr>
          <p:spPr>
            <a:xfrm>
              <a:off x="5418525" y="2464250"/>
              <a:ext cx="224875" cy="2994325"/>
            </a:xfrm>
            <a:custGeom>
              <a:rect b="b" l="l" r="r" t="t"/>
              <a:pathLst>
                <a:path extrusionOk="0" h="119773" w="8995">
                  <a:moveTo>
                    <a:pt x="8995" y="1"/>
                  </a:moveTo>
                  <a:lnTo>
                    <a:pt x="1" y="10134"/>
                  </a:lnTo>
                  <a:lnTo>
                    <a:pt x="1" y="119772"/>
                  </a:lnTo>
                  <a:lnTo>
                    <a:pt x="8995" y="119772"/>
                  </a:lnTo>
                  <a:lnTo>
                    <a:pt x="8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5"/>
            <p:cNvSpPr/>
            <p:nvPr/>
          </p:nvSpPr>
          <p:spPr>
            <a:xfrm>
              <a:off x="5533500" y="4907100"/>
              <a:ext cx="109900" cy="551475"/>
            </a:xfrm>
            <a:custGeom>
              <a:rect b="b" l="l" r="r" t="t"/>
              <a:pathLst>
                <a:path extrusionOk="0" h="22059" w="4396">
                  <a:moveTo>
                    <a:pt x="0" y="1"/>
                  </a:moveTo>
                  <a:lnTo>
                    <a:pt x="0" y="22058"/>
                  </a:lnTo>
                  <a:lnTo>
                    <a:pt x="4396" y="22058"/>
                  </a:lnTo>
                  <a:lnTo>
                    <a:pt x="43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5"/>
            <p:cNvSpPr/>
            <p:nvPr/>
          </p:nvSpPr>
          <p:spPr>
            <a:xfrm>
              <a:off x="5525350" y="4898950"/>
              <a:ext cx="126200" cy="568775"/>
            </a:xfrm>
            <a:custGeom>
              <a:rect b="b" l="l" r="r" t="t"/>
              <a:pathLst>
                <a:path extrusionOk="0" h="22751" w="5048">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5"/>
            <p:cNvSpPr/>
            <p:nvPr/>
          </p:nvSpPr>
          <p:spPr>
            <a:xfrm>
              <a:off x="5643375" y="4524550"/>
              <a:ext cx="474150" cy="934025"/>
            </a:xfrm>
            <a:custGeom>
              <a:rect b="b" l="l" r="r" t="t"/>
              <a:pathLst>
                <a:path extrusionOk="0" h="37361" w="18966">
                  <a:moveTo>
                    <a:pt x="18965" y="0"/>
                  </a:moveTo>
                  <a:lnTo>
                    <a:pt x="1" y="15303"/>
                  </a:lnTo>
                  <a:lnTo>
                    <a:pt x="1" y="37360"/>
                  </a:lnTo>
                  <a:lnTo>
                    <a:pt x="18965" y="37360"/>
                  </a:lnTo>
                  <a:lnTo>
                    <a:pt x="189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5"/>
            <p:cNvSpPr/>
            <p:nvPr/>
          </p:nvSpPr>
          <p:spPr>
            <a:xfrm>
              <a:off x="5634225" y="4516325"/>
              <a:ext cx="491450" cy="951400"/>
            </a:xfrm>
            <a:custGeom>
              <a:rect b="b" l="l" r="r" t="t"/>
              <a:pathLst>
                <a:path extrusionOk="0" h="38056" w="19658">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5"/>
            <p:cNvSpPr/>
            <p:nvPr/>
          </p:nvSpPr>
          <p:spPr>
            <a:xfrm>
              <a:off x="1820900" y="4907100"/>
              <a:ext cx="109900" cy="551475"/>
            </a:xfrm>
            <a:custGeom>
              <a:rect b="b" l="l" r="r" t="t"/>
              <a:pathLst>
                <a:path extrusionOk="0" h="22059" w="4396">
                  <a:moveTo>
                    <a:pt x="1" y="1"/>
                  </a:moveTo>
                  <a:lnTo>
                    <a:pt x="1" y="22058"/>
                  </a:lnTo>
                  <a:lnTo>
                    <a:pt x="4396" y="22058"/>
                  </a:lnTo>
                  <a:lnTo>
                    <a:pt x="43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5"/>
            <p:cNvSpPr/>
            <p:nvPr/>
          </p:nvSpPr>
          <p:spPr>
            <a:xfrm>
              <a:off x="1812775" y="4898950"/>
              <a:ext cx="126175" cy="568775"/>
            </a:xfrm>
            <a:custGeom>
              <a:rect b="b" l="l" r="r" t="t"/>
              <a:pathLst>
                <a:path extrusionOk="0" h="22751" w="5047">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5"/>
            <p:cNvSpPr/>
            <p:nvPr/>
          </p:nvSpPr>
          <p:spPr>
            <a:xfrm>
              <a:off x="1930800" y="4524550"/>
              <a:ext cx="474125" cy="934025"/>
            </a:xfrm>
            <a:custGeom>
              <a:rect b="b" l="l" r="r" t="t"/>
              <a:pathLst>
                <a:path extrusionOk="0" h="37361" w="18965">
                  <a:moveTo>
                    <a:pt x="18965" y="0"/>
                  </a:moveTo>
                  <a:lnTo>
                    <a:pt x="0" y="15303"/>
                  </a:lnTo>
                  <a:lnTo>
                    <a:pt x="0" y="37360"/>
                  </a:lnTo>
                  <a:lnTo>
                    <a:pt x="18965" y="37360"/>
                  </a:lnTo>
                  <a:lnTo>
                    <a:pt x="189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5"/>
            <p:cNvSpPr/>
            <p:nvPr/>
          </p:nvSpPr>
          <p:spPr>
            <a:xfrm>
              <a:off x="1921625" y="4516325"/>
              <a:ext cx="491450" cy="951400"/>
            </a:xfrm>
            <a:custGeom>
              <a:rect b="b" l="l" r="r" t="t"/>
              <a:pathLst>
                <a:path extrusionOk="0" h="38056" w="19658">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5"/>
            <p:cNvSpPr/>
            <p:nvPr/>
          </p:nvSpPr>
          <p:spPr>
            <a:xfrm>
              <a:off x="1398675" y="4437050"/>
              <a:ext cx="5067825" cy="567750"/>
            </a:xfrm>
            <a:custGeom>
              <a:rect b="b" l="l" r="r" t="t"/>
              <a:pathLst>
                <a:path extrusionOk="0" h="22710" w="202713">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5"/>
            <p:cNvSpPr/>
            <p:nvPr/>
          </p:nvSpPr>
          <p:spPr>
            <a:xfrm>
              <a:off x="1390525" y="4428500"/>
              <a:ext cx="5084125" cy="584450"/>
            </a:xfrm>
            <a:custGeom>
              <a:rect b="b" l="l" r="r" t="t"/>
              <a:pathLst>
                <a:path extrusionOk="0" h="23378" w="203365">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5"/>
            <p:cNvSpPr/>
            <p:nvPr/>
          </p:nvSpPr>
          <p:spPr>
            <a:xfrm>
              <a:off x="1400700" y="4437050"/>
              <a:ext cx="5065800" cy="531125"/>
            </a:xfrm>
            <a:custGeom>
              <a:rect b="b" l="l" r="r" t="t"/>
              <a:pathLst>
                <a:path extrusionOk="0" h="21245" w="202632">
                  <a:moveTo>
                    <a:pt x="44157" y="0"/>
                  </a:moveTo>
                  <a:lnTo>
                    <a:pt x="1" y="21244"/>
                  </a:lnTo>
                  <a:lnTo>
                    <a:pt x="174958" y="21244"/>
                  </a:lnTo>
                  <a:lnTo>
                    <a:pt x="2026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5"/>
            <p:cNvSpPr/>
            <p:nvPr/>
          </p:nvSpPr>
          <p:spPr>
            <a:xfrm>
              <a:off x="1391550" y="4427900"/>
              <a:ext cx="5084100" cy="549425"/>
            </a:xfrm>
            <a:custGeom>
              <a:rect b="b" l="l" r="r" t="t"/>
              <a:pathLst>
                <a:path extrusionOk="0" h="21977" w="203364">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5"/>
            <p:cNvSpPr/>
            <p:nvPr/>
          </p:nvSpPr>
          <p:spPr>
            <a:xfrm>
              <a:off x="5056325" y="4664950"/>
              <a:ext cx="755975" cy="213700"/>
            </a:xfrm>
            <a:custGeom>
              <a:rect b="b" l="l" r="r" t="t"/>
              <a:pathLst>
                <a:path extrusionOk="0" h="8548" w="30239">
                  <a:moveTo>
                    <a:pt x="10704" y="1"/>
                  </a:moveTo>
                  <a:lnTo>
                    <a:pt x="0" y="8547"/>
                  </a:lnTo>
                  <a:lnTo>
                    <a:pt x="18558" y="8547"/>
                  </a:lnTo>
                  <a:lnTo>
                    <a:pt x="30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5"/>
            <p:cNvSpPr/>
            <p:nvPr/>
          </p:nvSpPr>
          <p:spPr>
            <a:xfrm>
              <a:off x="5047175" y="4656825"/>
              <a:ext cx="774275" cy="230975"/>
            </a:xfrm>
            <a:custGeom>
              <a:rect b="b" l="l" r="r" t="t"/>
              <a:pathLst>
                <a:path extrusionOk="0" h="9239" w="30971">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5"/>
            <p:cNvSpPr/>
            <p:nvPr/>
          </p:nvSpPr>
          <p:spPr>
            <a:xfrm>
              <a:off x="5774625" y="4437050"/>
              <a:ext cx="691875" cy="567750"/>
            </a:xfrm>
            <a:custGeom>
              <a:rect b="b" l="l" r="r" t="t"/>
              <a:pathLst>
                <a:path extrusionOk="0" h="22710" w="27675">
                  <a:moveTo>
                    <a:pt x="27675" y="0"/>
                  </a:moveTo>
                  <a:lnTo>
                    <a:pt x="1" y="21244"/>
                  </a:lnTo>
                  <a:lnTo>
                    <a:pt x="1" y="22709"/>
                  </a:lnTo>
                  <a:lnTo>
                    <a:pt x="27675" y="1425"/>
                  </a:lnTo>
                  <a:lnTo>
                    <a:pt x="27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5"/>
            <p:cNvSpPr/>
            <p:nvPr/>
          </p:nvSpPr>
          <p:spPr>
            <a:xfrm>
              <a:off x="5766475" y="4428250"/>
              <a:ext cx="708175" cy="584775"/>
            </a:xfrm>
            <a:custGeom>
              <a:rect b="b" l="l" r="r" t="t"/>
              <a:pathLst>
                <a:path extrusionOk="0" h="23391" w="28327">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5"/>
            <p:cNvSpPr/>
            <p:nvPr/>
          </p:nvSpPr>
          <p:spPr>
            <a:xfrm>
              <a:off x="5189600" y="4452300"/>
              <a:ext cx="914700" cy="283675"/>
            </a:xfrm>
            <a:custGeom>
              <a:rect b="b" l="l" r="r" t="t"/>
              <a:pathLst>
                <a:path extrusionOk="0" h="11347" w="36588">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5"/>
            <p:cNvSpPr/>
            <p:nvPr/>
          </p:nvSpPr>
          <p:spPr>
            <a:xfrm>
              <a:off x="5292375" y="4676900"/>
              <a:ext cx="262500" cy="176300"/>
            </a:xfrm>
            <a:custGeom>
              <a:rect b="b" l="l" r="r" t="t"/>
              <a:pathLst>
                <a:path extrusionOk="0" h="7052" w="1050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5"/>
            <p:cNvSpPr/>
            <p:nvPr/>
          </p:nvSpPr>
          <p:spPr>
            <a:xfrm>
              <a:off x="5442950" y="4707275"/>
              <a:ext cx="72250" cy="119475"/>
            </a:xfrm>
            <a:custGeom>
              <a:rect b="b" l="l" r="r" t="t"/>
              <a:pathLst>
                <a:path extrusionOk="0" h="4779" w="289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5"/>
            <p:cNvSpPr/>
            <p:nvPr/>
          </p:nvSpPr>
          <p:spPr>
            <a:xfrm>
              <a:off x="3283975" y="4592725"/>
              <a:ext cx="2022650" cy="316425"/>
            </a:xfrm>
            <a:custGeom>
              <a:rect b="b" l="l" r="r" t="t"/>
              <a:pathLst>
                <a:path extrusionOk="0" h="12657" w="80906">
                  <a:moveTo>
                    <a:pt x="15831" y="0"/>
                  </a:moveTo>
                  <a:lnTo>
                    <a:pt x="0" y="12657"/>
                  </a:lnTo>
                  <a:lnTo>
                    <a:pt x="65075" y="12657"/>
                  </a:lnTo>
                  <a:lnTo>
                    <a:pt x="809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5"/>
            <p:cNvSpPr/>
            <p:nvPr/>
          </p:nvSpPr>
          <p:spPr>
            <a:xfrm>
              <a:off x="3274800" y="4584575"/>
              <a:ext cx="2041000" cy="332725"/>
            </a:xfrm>
            <a:custGeom>
              <a:rect b="b" l="l" r="r" t="t"/>
              <a:pathLst>
                <a:path extrusionOk="0" h="13309" w="8164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5"/>
            <p:cNvSpPr/>
            <p:nvPr/>
          </p:nvSpPr>
          <p:spPr>
            <a:xfrm>
              <a:off x="4902700" y="4584475"/>
              <a:ext cx="413100" cy="352825"/>
            </a:xfrm>
            <a:custGeom>
              <a:rect b="b" l="l" r="r" t="t"/>
              <a:pathLst>
                <a:path extrusionOk="0" h="14113" w="16524">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5"/>
            <p:cNvSpPr/>
            <p:nvPr/>
          </p:nvSpPr>
          <p:spPr>
            <a:xfrm>
              <a:off x="3283975" y="4909125"/>
              <a:ext cx="1626875" cy="19375"/>
            </a:xfrm>
            <a:custGeom>
              <a:rect b="b" l="l" r="r" t="t"/>
              <a:pathLst>
                <a:path extrusionOk="0" h="775" w="65075">
                  <a:moveTo>
                    <a:pt x="0" y="1"/>
                  </a:moveTo>
                  <a:lnTo>
                    <a:pt x="0" y="774"/>
                  </a:lnTo>
                  <a:lnTo>
                    <a:pt x="65075" y="774"/>
                  </a:lnTo>
                  <a:lnTo>
                    <a:pt x="650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5"/>
            <p:cNvSpPr/>
            <p:nvPr/>
          </p:nvSpPr>
          <p:spPr>
            <a:xfrm>
              <a:off x="3274800" y="4899975"/>
              <a:ext cx="1645225" cy="37675"/>
            </a:xfrm>
            <a:custGeom>
              <a:rect b="b" l="l" r="r" t="t"/>
              <a:pathLst>
                <a:path extrusionOk="0" h="1507" w="65809">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5"/>
            <p:cNvSpPr/>
            <p:nvPr/>
          </p:nvSpPr>
          <p:spPr>
            <a:xfrm>
              <a:off x="3753000" y="4763650"/>
              <a:ext cx="178075" cy="60050"/>
            </a:xfrm>
            <a:custGeom>
              <a:rect b="b" l="l" r="r" t="t"/>
              <a:pathLst>
                <a:path extrusionOk="0" h="2402" w="7123">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5"/>
            <p:cNvSpPr/>
            <p:nvPr/>
          </p:nvSpPr>
          <p:spPr>
            <a:xfrm>
              <a:off x="38608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5"/>
            <p:cNvSpPr/>
            <p:nvPr/>
          </p:nvSpPr>
          <p:spPr>
            <a:xfrm>
              <a:off x="36451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5"/>
            <p:cNvSpPr/>
            <p:nvPr/>
          </p:nvSpPr>
          <p:spPr>
            <a:xfrm>
              <a:off x="3698050" y="4721925"/>
              <a:ext cx="178075" cy="59050"/>
            </a:xfrm>
            <a:custGeom>
              <a:rect b="b" l="l" r="r" t="t"/>
              <a:pathLst>
                <a:path extrusionOk="0" h="2362" w="7123">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5"/>
            <p:cNvSpPr/>
            <p:nvPr/>
          </p:nvSpPr>
          <p:spPr>
            <a:xfrm>
              <a:off x="38578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5"/>
            <p:cNvSpPr/>
            <p:nvPr/>
          </p:nvSpPr>
          <p:spPr>
            <a:xfrm>
              <a:off x="3749950" y="4679200"/>
              <a:ext cx="178075" cy="60050"/>
            </a:xfrm>
            <a:custGeom>
              <a:rect b="b" l="l" r="r" t="t"/>
              <a:pathLst>
                <a:path extrusionOk="0" h="2402" w="7123">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5"/>
            <p:cNvSpPr/>
            <p:nvPr/>
          </p:nvSpPr>
          <p:spPr>
            <a:xfrm>
              <a:off x="39676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5"/>
            <p:cNvSpPr/>
            <p:nvPr/>
          </p:nvSpPr>
          <p:spPr>
            <a:xfrm>
              <a:off x="45048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5"/>
            <p:cNvSpPr/>
            <p:nvPr/>
          </p:nvSpPr>
          <p:spPr>
            <a:xfrm>
              <a:off x="3964625"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5"/>
            <p:cNvSpPr/>
            <p:nvPr/>
          </p:nvSpPr>
          <p:spPr>
            <a:xfrm>
              <a:off x="4075525"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5"/>
            <p:cNvSpPr/>
            <p:nvPr/>
          </p:nvSpPr>
          <p:spPr>
            <a:xfrm>
              <a:off x="4719550" y="4763650"/>
              <a:ext cx="178075" cy="60050"/>
            </a:xfrm>
            <a:custGeom>
              <a:rect b="b" l="l" r="r" t="t"/>
              <a:pathLst>
                <a:path extrusionOk="0" h="2402" w="7123">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5"/>
            <p:cNvSpPr/>
            <p:nvPr/>
          </p:nvSpPr>
          <p:spPr>
            <a:xfrm>
              <a:off x="4772450" y="4721925"/>
              <a:ext cx="178075" cy="59050"/>
            </a:xfrm>
            <a:custGeom>
              <a:rect b="b" l="l" r="r" t="t"/>
              <a:pathLst>
                <a:path extrusionOk="0" h="2362" w="7123">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5"/>
            <p:cNvSpPr/>
            <p:nvPr/>
          </p:nvSpPr>
          <p:spPr>
            <a:xfrm>
              <a:off x="4612725" y="4763650"/>
              <a:ext cx="178075" cy="60050"/>
            </a:xfrm>
            <a:custGeom>
              <a:rect b="b" l="l" r="r" t="t"/>
              <a:pathLst>
                <a:path extrusionOk="0" h="2402" w="7123">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5"/>
            <p:cNvSpPr/>
            <p:nvPr/>
          </p:nvSpPr>
          <p:spPr>
            <a:xfrm>
              <a:off x="43980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5"/>
            <p:cNvSpPr/>
            <p:nvPr/>
          </p:nvSpPr>
          <p:spPr>
            <a:xfrm>
              <a:off x="41823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5"/>
            <p:cNvSpPr/>
            <p:nvPr/>
          </p:nvSpPr>
          <p:spPr>
            <a:xfrm>
              <a:off x="4290200" y="4763650"/>
              <a:ext cx="178075" cy="60050"/>
            </a:xfrm>
            <a:custGeom>
              <a:rect b="b" l="l" r="r" t="t"/>
              <a:pathLst>
                <a:path extrusionOk="0" h="2402" w="7123">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5"/>
            <p:cNvSpPr/>
            <p:nvPr/>
          </p:nvSpPr>
          <p:spPr>
            <a:xfrm>
              <a:off x="43950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5"/>
            <p:cNvSpPr/>
            <p:nvPr/>
          </p:nvSpPr>
          <p:spPr>
            <a:xfrm>
              <a:off x="45577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5"/>
            <p:cNvSpPr/>
            <p:nvPr/>
          </p:nvSpPr>
          <p:spPr>
            <a:xfrm>
              <a:off x="4342100" y="4721925"/>
              <a:ext cx="178075" cy="59050"/>
            </a:xfrm>
            <a:custGeom>
              <a:rect b="b" l="l" r="r" t="t"/>
              <a:pathLst>
                <a:path extrusionOk="0" h="2362" w="7123">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5"/>
            <p:cNvSpPr/>
            <p:nvPr/>
          </p:nvSpPr>
          <p:spPr>
            <a:xfrm>
              <a:off x="4127400" y="4721925"/>
              <a:ext cx="178075" cy="59050"/>
            </a:xfrm>
            <a:custGeom>
              <a:rect b="b" l="l" r="r" t="t"/>
              <a:pathLst>
                <a:path extrusionOk="0" h="2362" w="7123">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5"/>
            <p:cNvSpPr/>
            <p:nvPr/>
          </p:nvSpPr>
          <p:spPr>
            <a:xfrm>
              <a:off x="4449925" y="4721925"/>
              <a:ext cx="178075" cy="59050"/>
            </a:xfrm>
            <a:custGeom>
              <a:rect b="b" l="l" r="r" t="t"/>
              <a:pathLst>
                <a:path extrusionOk="0" h="2362" w="7123">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5"/>
            <p:cNvSpPr/>
            <p:nvPr/>
          </p:nvSpPr>
          <p:spPr>
            <a:xfrm>
              <a:off x="4072475" y="4679200"/>
              <a:ext cx="178075" cy="60050"/>
            </a:xfrm>
            <a:custGeom>
              <a:rect b="b" l="l" r="r" t="t"/>
              <a:pathLst>
                <a:path extrusionOk="0" h="2402" w="7123">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5"/>
            <p:cNvSpPr/>
            <p:nvPr/>
          </p:nvSpPr>
          <p:spPr>
            <a:xfrm>
              <a:off x="3804900" y="4721925"/>
              <a:ext cx="178050" cy="59050"/>
            </a:xfrm>
            <a:custGeom>
              <a:rect b="b" l="l" r="r" t="t"/>
              <a:pathLst>
                <a:path extrusionOk="0" h="2362" w="7122">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5"/>
            <p:cNvSpPr/>
            <p:nvPr/>
          </p:nvSpPr>
          <p:spPr>
            <a:xfrm>
              <a:off x="40205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5"/>
            <p:cNvSpPr/>
            <p:nvPr/>
          </p:nvSpPr>
          <p:spPr>
            <a:xfrm>
              <a:off x="3912725" y="4721925"/>
              <a:ext cx="178075" cy="59050"/>
            </a:xfrm>
            <a:custGeom>
              <a:rect b="b" l="l" r="r" t="t"/>
              <a:pathLst>
                <a:path extrusionOk="0" h="2362" w="7123">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5"/>
            <p:cNvSpPr/>
            <p:nvPr/>
          </p:nvSpPr>
          <p:spPr>
            <a:xfrm>
              <a:off x="4235250"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5"/>
            <p:cNvSpPr/>
            <p:nvPr/>
          </p:nvSpPr>
          <p:spPr>
            <a:xfrm>
              <a:off x="4287150"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5"/>
            <p:cNvSpPr/>
            <p:nvPr/>
          </p:nvSpPr>
          <p:spPr>
            <a:xfrm>
              <a:off x="4824350" y="4679200"/>
              <a:ext cx="178075" cy="60050"/>
            </a:xfrm>
            <a:custGeom>
              <a:rect b="b" l="l" r="r" t="t"/>
              <a:pathLst>
                <a:path extrusionOk="0" h="2402" w="7123">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5"/>
            <p:cNvSpPr/>
            <p:nvPr/>
          </p:nvSpPr>
          <p:spPr>
            <a:xfrm>
              <a:off x="41803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5"/>
            <p:cNvSpPr/>
            <p:nvPr/>
          </p:nvSpPr>
          <p:spPr>
            <a:xfrm>
              <a:off x="4609675" y="4679200"/>
              <a:ext cx="178075" cy="60050"/>
            </a:xfrm>
            <a:custGeom>
              <a:rect b="b" l="l" r="r" t="t"/>
              <a:pathLst>
                <a:path extrusionOk="0" h="2402" w="7123">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5"/>
            <p:cNvSpPr/>
            <p:nvPr/>
          </p:nvSpPr>
          <p:spPr>
            <a:xfrm>
              <a:off x="47175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5"/>
            <p:cNvSpPr/>
            <p:nvPr/>
          </p:nvSpPr>
          <p:spPr>
            <a:xfrm>
              <a:off x="4664625" y="4721925"/>
              <a:ext cx="178075" cy="59050"/>
            </a:xfrm>
            <a:custGeom>
              <a:rect b="b" l="l" r="r" t="t"/>
              <a:pathLst>
                <a:path extrusionOk="0" h="2362" w="7123">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5"/>
            <p:cNvSpPr/>
            <p:nvPr/>
          </p:nvSpPr>
          <p:spPr>
            <a:xfrm>
              <a:off x="4501825" y="4679200"/>
              <a:ext cx="178075" cy="60050"/>
            </a:xfrm>
            <a:custGeom>
              <a:rect b="b" l="l" r="r" t="t"/>
              <a:pathLst>
                <a:path extrusionOk="0" h="2402" w="7123">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5"/>
            <p:cNvSpPr/>
            <p:nvPr/>
          </p:nvSpPr>
          <p:spPr>
            <a:xfrm>
              <a:off x="4238300" y="4806375"/>
              <a:ext cx="178075" cy="59025"/>
            </a:xfrm>
            <a:custGeom>
              <a:rect b="b" l="l" r="r" t="t"/>
              <a:pathLst>
                <a:path extrusionOk="0" h="2361" w="7123">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5"/>
            <p:cNvSpPr/>
            <p:nvPr/>
          </p:nvSpPr>
          <p:spPr>
            <a:xfrm>
              <a:off x="43451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5"/>
            <p:cNvSpPr/>
            <p:nvPr/>
          </p:nvSpPr>
          <p:spPr>
            <a:xfrm>
              <a:off x="41304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5"/>
            <p:cNvSpPr/>
            <p:nvPr/>
          </p:nvSpPr>
          <p:spPr>
            <a:xfrm>
              <a:off x="4453000" y="4806375"/>
              <a:ext cx="178075" cy="59025"/>
            </a:xfrm>
            <a:custGeom>
              <a:rect b="b" l="l" r="r" t="t"/>
              <a:pathLst>
                <a:path extrusionOk="0" h="2361" w="7123">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5"/>
            <p:cNvSpPr/>
            <p:nvPr/>
          </p:nvSpPr>
          <p:spPr>
            <a:xfrm>
              <a:off x="40226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5"/>
            <p:cNvSpPr/>
            <p:nvPr/>
          </p:nvSpPr>
          <p:spPr>
            <a:xfrm>
              <a:off x="3915800" y="4806375"/>
              <a:ext cx="178050" cy="59025"/>
            </a:xfrm>
            <a:custGeom>
              <a:rect b="b" l="l" r="r" t="t"/>
              <a:pathLst>
                <a:path extrusionOk="0" h="2361" w="7122">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5"/>
            <p:cNvSpPr/>
            <p:nvPr/>
          </p:nvSpPr>
          <p:spPr>
            <a:xfrm>
              <a:off x="45598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5"/>
            <p:cNvSpPr/>
            <p:nvPr/>
          </p:nvSpPr>
          <p:spPr>
            <a:xfrm>
              <a:off x="3700100" y="4806375"/>
              <a:ext cx="179075" cy="59025"/>
            </a:xfrm>
            <a:custGeom>
              <a:rect b="b" l="l" r="r" t="t"/>
              <a:pathLst>
                <a:path extrusionOk="0" h="2361" w="7163">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5"/>
            <p:cNvSpPr/>
            <p:nvPr/>
          </p:nvSpPr>
          <p:spPr>
            <a:xfrm>
              <a:off x="38079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5"/>
            <p:cNvSpPr/>
            <p:nvPr/>
          </p:nvSpPr>
          <p:spPr>
            <a:xfrm>
              <a:off x="4879300" y="4721925"/>
              <a:ext cx="179075" cy="59050"/>
            </a:xfrm>
            <a:custGeom>
              <a:rect b="b" l="l" r="r" t="t"/>
              <a:pathLst>
                <a:path extrusionOk="0" h="2362" w="7163">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5"/>
            <p:cNvSpPr/>
            <p:nvPr/>
          </p:nvSpPr>
          <p:spPr>
            <a:xfrm>
              <a:off x="4984075" y="4637475"/>
              <a:ext cx="178075" cy="59050"/>
            </a:xfrm>
            <a:custGeom>
              <a:rect b="b" l="l" r="r" t="t"/>
              <a:pathLst>
                <a:path extrusionOk="0" h="2362" w="7123">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5"/>
            <p:cNvSpPr/>
            <p:nvPr/>
          </p:nvSpPr>
          <p:spPr>
            <a:xfrm>
              <a:off x="4932200" y="4679200"/>
              <a:ext cx="178075" cy="60050"/>
            </a:xfrm>
            <a:custGeom>
              <a:rect b="b" l="l" r="r" t="t"/>
              <a:pathLst>
                <a:path extrusionOk="0" h="2402" w="7123">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5"/>
            <p:cNvSpPr/>
            <p:nvPr/>
          </p:nvSpPr>
          <p:spPr>
            <a:xfrm>
              <a:off x="3593275" y="4806375"/>
              <a:ext cx="178075" cy="59025"/>
            </a:xfrm>
            <a:custGeom>
              <a:rect b="b" l="l" r="r" t="t"/>
              <a:pathLst>
                <a:path extrusionOk="0" h="2361" w="7123">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5"/>
            <p:cNvSpPr/>
            <p:nvPr/>
          </p:nvSpPr>
          <p:spPr>
            <a:xfrm>
              <a:off x="46676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5"/>
            <p:cNvSpPr/>
            <p:nvPr/>
          </p:nvSpPr>
          <p:spPr>
            <a:xfrm>
              <a:off x="4775525" y="4806375"/>
              <a:ext cx="178075" cy="59025"/>
            </a:xfrm>
            <a:custGeom>
              <a:rect b="b" l="l" r="r" t="t"/>
              <a:pathLst>
                <a:path extrusionOk="0" h="2361" w="7123">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5"/>
            <p:cNvSpPr/>
            <p:nvPr/>
          </p:nvSpPr>
          <p:spPr>
            <a:xfrm>
              <a:off x="4827400" y="4763650"/>
              <a:ext cx="178075" cy="60050"/>
            </a:xfrm>
            <a:custGeom>
              <a:rect b="b" l="l" r="r" t="t"/>
              <a:pathLst>
                <a:path extrusionOk="0" h="2402" w="7123">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5"/>
            <p:cNvSpPr/>
            <p:nvPr/>
          </p:nvSpPr>
          <p:spPr>
            <a:xfrm>
              <a:off x="3590200" y="4721925"/>
              <a:ext cx="178075" cy="59050"/>
            </a:xfrm>
            <a:custGeom>
              <a:rect b="b" l="l" r="r" t="t"/>
              <a:pathLst>
                <a:path extrusionOk="0" h="2362" w="7123">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5"/>
            <p:cNvSpPr/>
            <p:nvPr/>
          </p:nvSpPr>
          <p:spPr>
            <a:xfrm>
              <a:off x="43400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5"/>
            <p:cNvSpPr/>
            <p:nvPr/>
          </p:nvSpPr>
          <p:spPr>
            <a:xfrm>
              <a:off x="4446875" y="4637475"/>
              <a:ext cx="178075" cy="59050"/>
            </a:xfrm>
            <a:custGeom>
              <a:rect b="b" l="l" r="r" t="t"/>
              <a:pathLst>
                <a:path extrusionOk="0" h="2362" w="7123">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5"/>
            <p:cNvSpPr/>
            <p:nvPr/>
          </p:nvSpPr>
          <p:spPr>
            <a:xfrm>
              <a:off x="4232200" y="4637475"/>
              <a:ext cx="178075" cy="59050"/>
            </a:xfrm>
            <a:custGeom>
              <a:rect b="b" l="l" r="r" t="t"/>
              <a:pathLst>
                <a:path extrusionOk="0" h="2362" w="7123">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5"/>
            <p:cNvSpPr/>
            <p:nvPr/>
          </p:nvSpPr>
          <p:spPr>
            <a:xfrm>
              <a:off x="45547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5"/>
            <p:cNvSpPr/>
            <p:nvPr/>
          </p:nvSpPr>
          <p:spPr>
            <a:xfrm>
              <a:off x="4769400" y="4637475"/>
              <a:ext cx="178075" cy="59050"/>
            </a:xfrm>
            <a:custGeom>
              <a:rect b="b" l="l" r="r" t="t"/>
              <a:pathLst>
                <a:path extrusionOk="0" h="2362" w="7123">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5"/>
            <p:cNvSpPr/>
            <p:nvPr/>
          </p:nvSpPr>
          <p:spPr>
            <a:xfrm>
              <a:off x="46615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5"/>
            <p:cNvSpPr/>
            <p:nvPr/>
          </p:nvSpPr>
          <p:spPr>
            <a:xfrm>
              <a:off x="41243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5"/>
            <p:cNvSpPr/>
            <p:nvPr/>
          </p:nvSpPr>
          <p:spPr>
            <a:xfrm>
              <a:off x="3538325" y="4763650"/>
              <a:ext cx="178075" cy="60050"/>
            </a:xfrm>
            <a:custGeom>
              <a:rect b="b" l="l" r="r" t="t"/>
              <a:pathLst>
                <a:path extrusionOk="0" h="2402" w="7123">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5"/>
            <p:cNvSpPr/>
            <p:nvPr/>
          </p:nvSpPr>
          <p:spPr>
            <a:xfrm>
              <a:off x="3642100" y="4679200"/>
              <a:ext cx="179100" cy="60050"/>
            </a:xfrm>
            <a:custGeom>
              <a:rect b="b" l="l" r="r" t="t"/>
              <a:pathLst>
                <a:path extrusionOk="0" h="2402" w="7164">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5"/>
            <p:cNvSpPr/>
            <p:nvPr/>
          </p:nvSpPr>
          <p:spPr>
            <a:xfrm>
              <a:off x="48772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5"/>
            <p:cNvSpPr/>
            <p:nvPr/>
          </p:nvSpPr>
          <p:spPr>
            <a:xfrm>
              <a:off x="34854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5"/>
            <p:cNvSpPr/>
            <p:nvPr/>
          </p:nvSpPr>
          <p:spPr>
            <a:xfrm>
              <a:off x="3695000" y="4637475"/>
              <a:ext cx="178075" cy="59050"/>
            </a:xfrm>
            <a:custGeom>
              <a:rect b="b" l="l" r="r" t="t"/>
              <a:pathLst>
                <a:path extrusionOk="0" h="2362" w="7123">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5"/>
            <p:cNvSpPr/>
            <p:nvPr/>
          </p:nvSpPr>
          <p:spPr>
            <a:xfrm>
              <a:off x="3909675" y="4637475"/>
              <a:ext cx="178075" cy="59050"/>
            </a:xfrm>
            <a:custGeom>
              <a:rect b="b" l="l" r="r" t="t"/>
              <a:pathLst>
                <a:path extrusionOk="0" h="2362" w="7123">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5"/>
            <p:cNvSpPr/>
            <p:nvPr/>
          </p:nvSpPr>
          <p:spPr>
            <a:xfrm>
              <a:off x="3801825" y="4637475"/>
              <a:ext cx="179100" cy="59050"/>
            </a:xfrm>
            <a:custGeom>
              <a:rect b="b" l="l" r="r" t="t"/>
              <a:pathLst>
                <a:path extrusionOk="0" h="2362" w="7164">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5"/>
            <p:cNvSpPr/>
            <p:nvPr/>
          </p:nvSpPr>
          <p:spPr>
            <a:xfrm>
              <a:off x="40175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5"/>
            <p:cNvSpPr/>
            <p:nvPr/>
          </p:nvSpPr>
          <p:spPr>
            <a:xfrm>
              <a:off x="4791800" y="4478775"/>
              <a:ext cx="657275" cy="73275"/>
            </a:xfrm>
            <a:custGeom>
              <a:rect b="b" l="l" r="r" t="t"/>
              <a:pathLst>
                <a:path extrusionOk="0" h="2931" w="26291">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5"/>
            <p:cNvSpPr/>
            <p:nvPr/>
          </p:nvSpPr>
          <p:spPr>
            <a:xfrm>
              <a:off x="4786700" y="4470625"/>
              <a:ext cx="667450" cy="89550"/>
            </a:xfrm>
            <a:custGeom>
              <a:rect b="b" l="l" r="r" t="t"/>
              <a:pathLst>
                <a:path extrusionOk="0" h="3582" w="26698">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5"/>
            <p:cNvSpPr/>
            <p:nvPr/>
          </p:nvSpPr>
          <p:spPr>
            <a:xfrm>
              <a:off x="5097025" y="4128775"/>
              <a:ext cx="102775" cy="392750"/>
            </a:xfrm>
            <a:custGeom>
              <a:rect b="b" l="l" r="r" t="t"/>
              <a:pathLst>
                <a:path extrusionOk="0" h="15710" w="4111">
                  <a:moveTo>
                    <a:pt x="0" y="0"/>
                  </a:moveTo>
                  <a:lnTo>
                    <a:pt x="0" y="15709"/>
                  </a:lnTo>
                  <a:lnTo>
                    <a:pt x="4111" y="15709"/>
                  </a:lnTo>
                  <a:lnTo>
                    <a:pt x="41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5"/>
            <p:cNvSpPr/>
            <p:nvPr/>
          </p:nvSpPr>
          <p:spPr>
            <a:xfrm>
              <a:off x="5088875" y="4119600"/>
              <a:ext cx="120075" cy="410050"/>
            </a:xfrm>
            <a:custGeom>
              <a:rect b="b" l="l" r="r" t="t"/>
              <a:pathLst>
                <a:path extrusionOk="0" h="16402" w="4803">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5"/>
            <p:cNvSpPr/>
            <p:nvPr/>
          </p:nvSpPr>
          <p:spPr>
            <a:xfrm>
              <a:off x="5080750" y="4128775"/>
              <a:ext cx="135325" cy="284900"/>
            </a:xfrm>
            <a:custGeom>
              <a:rect b="b" l="l" r="r" t="t"/>
              <a:pathLst>
                <a:path extrusionOk="0" h="11396" w="5413">
                  <a:moveTo>
                    <a:pt x="0" y="0"/>
                  </a:moveTo>
                  <a:lnTo>
                    <a:pt x="0" y="11395"/>
                  </a:lnTo>
                  <a:lnTo>
                    <a:pt x="5413" y="11395"/>
                  </a:lnTo>
                  <a:lnTo>
                    <a:pt x="54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5"/>
            <p:cNvSpPr/>
            <p:nvPr/>
          </p:nvSpPr>
          <p:spPr>
            <a:xfrm>
              <a:off x="5072600" y="4119600"/>
              <a:ext cx="152650" cy="302200"/>
            </a:xfrm>
            <a:custGeom>
              <a:rect b="b" l="l" r="r" t="t"/>
              <a:pathLst>
                <a:path extrusionOk="0" h="12088" w="6106">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5"/>
            <p:cNvSpPr/>
            <p:nvPr/>
          </p:nvSpPr>
          <p:spPr>
            <a:xfrm>
              <a:off x="4319700" y="2821375"/>
              <a:ext cx="1707275" cy="1335900"/>
            </a:xfrm>
            <a:custGeom>
              <a:rect b="b" l="l" r="r" t="t"/>
              <a:pathLst>
                <a:path extrusionOk="0" h="53436" w="68291">
                  <a:moveTo>
                    <a:pt x="1" y="0"/>
                  </a:moveTo>
                  <a:lnTo>
                    <a:pt x="1" y="53436"/>
                  </a:lnTo>
                  <a:lnTo>
                    <a:pt x="68290" y="53436"/>
                  </a:lnTo>
                  <a:lnTo>
                    <a:pt x="68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5"/>
            <p:cNvSpPr/>
            <p:nvPr/>
          </p:nvSpPr>
          <p:spPr>
            <a:xfrm>
              <a:off x="4310550" y="2813225"/>
              <a:ext cx="1724550" cy="1352200"/>
            </a:xfrm>
            <a:custGeom>
              <a:rect b="b" l="l" r="r" t="t"/>
              <a:pathLst>
                <a:path extrusionOk="0" h="54088" w="68982">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5"/>
            <p:cNvSpPr/>
            <p:nvPr/>
          </p:nvSpPr>
          <p:spPr>
            <a:xfrm>
              <a:off x="4410250" y="2892600"/>
              <a:ext cx="1525150" cy="1193450"/>
            </a:xfrm>
            <a:custGeom>
              <a:rect b="b" l="l" r="r" t="t"/>
              <a:pathLst>
                <a:path extrusionOk="0" h="47738" w="61006">
                  <a:moveTo>
                    <a:pt x="1" y="0"/>
                  </a:moveTo>
                  <a:lnTo>
                    <a:pt x="1" y="47738"/>
                  </a:lnTo>
                  <a:lnTo>
                    <a:pt x="61006" y="47738"/>
                  </a:lnTo>
                  <a:lnTo>
                    <a:pt x="61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5"/>
            <p:cNvSpPr/>
            <p:nvPr/>
          </p:nvSpPr>
          <p:spPr>
            <a:xfrm>
              <a:off x="440212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5"/>
            <p:cNvSpPr/>
            <p:nvPr/>
          </p:nvSpPr>
          <p:spPr>
            <a:xfrm>
              <a:off x="4506925" y="2953625"/>
              <a:ext cx="534150" cy="335775"/>
            </a:xfrm>
            <a:custGeom>
              <a:rect b="b" l="l" r="r" t="t"/>
              <a:pathLst>
                <a:path extrusionOk="0" h="13431" w="21366">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5"/>
            <p:cNvSpPr/>
            <p:nvPr/>
          </p:nvSpPr>
          <p:spPr>
            <a:xfrm>
              <a:off x="4506925" y="3313800"/>
              <a:ext cx="534150" cy="334775"/>
            </a:xfrm>
            <a:custGeom>
              <a:rect b="b" l="l" r="r" t="t"/>
              <a:pathLst>
                <a:path extrusionOk="0" h="13391" w="21366">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5"/>
            <p:cNvSpPr/>
            <p:nvPr/>
          </p:nvSpPr>
          <p:spPr>
            <a:xfrm>
              <a:off x="4506925" y="3681100"/>
              <a:ext cx="534150" cy="335775"/>
            </a:xfrm>
            <a:custGeom>
              <a:rect b="b" l="l" r="r" t="t"/>
              <a:pathLst>
                <a:path extrusionOk="0" h="13431" w="21366">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5"/>
            <p:cNvSpPr/>
            <p:nvPr/>
          </p:nvSpPr>
          <p:spPr>
            <a:xfrm>
              <a:off x="5110250" y="2953625"/>
              <a:ext cx="534175" cy="335775"/>
            </a:xfrm>
            <a:custGeom>
              <a:rect b="b" l="l" r="r" t="t"/>
              <a:pathLst>
                <a:path extrusionOk="0" h="13431" w="21367">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5"/>
            <p:cNvSpPr/>
            <p:nvPr/>
          </p:nvSpPr>
          <p:spPr>
            <a:xfrm>
              <a:off x="5110250" y="3321950"/>
              <a:ext cx="534175" cy="335775"/>
            </a:xfrm>
            <a:custGeom>
              <a:rect b="b" l="l" r="r" t="t"/>
              <a:pathLst>
                <a:path extrusionOk="0" h="13431" w="21367">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5"/>
            <p:cNvSpPr/>
            <p:nvPr/>
          </p:nvSpPr>
          <p:spPr>
            <a:xfrm>
              <a:off x="3941225" y="2531400"/>
              <a:ext cx="657275" cy="73275"/>
            </a:xfrm>
            <a:custGeom>
              <a:rect b="b" l="l" r="r" t="t"/>
              <a:pathLst>
                <a:path extrusionOk="0" h="2931" w="26291">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5"/>
            <p:cNvSpPr/>
            <p:nvPr/>
          </p:nvSpPr>
          <p:spPr>
            <a:xfrm>
              <a:off x="3936125" y="2523250"/>
              <a:ext cx="668475" cy="89575"/>
            </a:xfrm>
            <a:custGeom>
              <a:rect b="b" l="l" r="r" t="t"/>
              <a:pathLst>
                <a:path extrusionOk="0" h="3583" w="26739">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5"/>
            <p:cNvSpPr/>
            <p:nvPr/>
          </p:nvSpPr>
          <p:spPr>
            <a:xfrm>
              <a:off x="4246450" y="2181400"/>
              <a:ext cx="103800" cy="392750"/>
            </a:xfrm>
            <a:custGeom>
              <a:rect b="b" l="l" r="r" t="t"/>
              <a:pathLst>
                <a:path extrusionOk="0" h="15710" w="4152">
                  <a:moveTo>
                    <a:pt x="1" y="1"/>
                  </a:moveTo>
                  <a:lnTo>
                    <a:pt x="1" y="15710"/>
                  </a:lnTo>
                  <a:lnTo>
                    <a:pt x="4152" y="15710"/>
                  </a:lnTo>
                  <a:lnTo>
                    <a:pt x="4152" y="1"/>
                  </a:ln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5"/>
            <p:cNvSpPr/>
            <p:nvPr/>
          </p:nvSpPr>
          <p:spPr>
            <a:xfrm>
              <a:off x="4238300" y="2172250"/>
              <a:ext cx="120100" cy="410050"/>
            </a:xfrm>
            <a:custGeom>
              <a:rect b="b" l="l" r="r" t="t"/>
              <a:pathLst>
                <a:path extrusionOk="0" h="16402" w="4804">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5"/>
            <p:cNvSpPr/>
            <p:nvPr/>
          </p:nvSpPr>
          <p:spPr>
            <a:xfrm>
              <a:off x="4230175" y="2181400"/>
              <a:ext cx="136350" cy="284900"/>
            </a:xfrm>
            <a:custGeom>
              <a:rect b="b" l="l" r="r" t="t"/>
              <a:pathLst>
                <a:path extrusionOk="0" h="11396" w="5454">
                  <a:moveTo>
                    <a:pt x="0" y="1"/>
                  </a:moveTo>
                  <a:lnTo>
                    <a:pt x="0" y="11396"/>
                  </a:lnTo>
                  <a:lnTo>
                    <a:pt x="5454" y="11396"/>
                  </a:lnTo>
                  <a:lnTo>
                    <a:pt x="5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5"/>
            <p:cNvSpPr/>
            <p:nvPr/>
          </p:nvSpPr>
          <p:spPr>
            <a:xfrm>
              <a:off x="4222025" y="2172250"/>
              <a:ext cx="152650" cy="303225"/>
            </a:xfrm>
            <a:custGeom>
              <a:rect b="b" l="l" r="r" t="t"/>
              <a:pathLst>
                <a:path extrusionOk="0" h="12129" w="6106">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5"/>
            <p:cNvSpPr/>
            <p:nvPr/>
          </p:nvSpPr>
          <p:spPr>
            <a:xfrm>
              <a:off x="3469125" y="874000"/>
              <a:ext cx="1707275" cy="1335925"/>
            </a:xfrm>
            <a:custGeom>
              <a:rect b="b" l="l" r="r" t="t"/>
              <a:pathLst>
                <a:path extrusionOk="0" h="53437" w="68291">
                  <a:moveTo>
                    <a:pt x="1" y="1"/>
                  </a:moveTo>
                  <a:lnTo>
                    <a:pt x="1" y="53436"/>
                  </a:lnTo>
                  <a:lnTo>
                    <a:pt x="68291" y="53436"/>
                  </a:lnTo>
                  <a:lnTo>
                    <a:pt x="68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5"/>
            <p:cNvSpPr/>
            <p:nvPr/>
          </p:nvSpPr>
          <p:spPr>
            <a:xfrm>
              <a:off x="3461000" y="865875"/>
              <a:ext cx="1723550" cy="1352175"/>
            </a:xfrm>
            <a:custGeom>
              <a:rect b="b" l="l" r="r" t="t"/>
              <a:pathLst>
                <a:path extrusionOk="0" h="54087" w="68942">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5"/>
            <p:cNvSpPr/>
            <p:nvPr/>
          </p:nvSpPr>
          <p:spPr>
            <a:xfrm>
              <a:off x="3560700" y="945225"/>
              <a:ext cx="1524125" cy="1193475"/>
            </a:xfrm>
            <a:custGeom>
              <a:rect b="b" l="l" r="r" t="t"/>
              <a:pathLst>
                <a:path extrusionOk="0" h="47739" w="60965">
                  <a:moveTo>
                    <a:pt x="1" y="1"/>
                  </a:moveTo>
                  <a:lnTo>
                    <a:pt x="1" y="47738"/>
                  </a:lnTo>
                  <a:lnTo>
                    <a:pt x="60965" y="47738"/>
                  </a:lnTo>
                  <a:lnTo>
                    <a:pt x="609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5"/>
            <p:cNvSpPr/>
            <p:nvPr/>
          </p:nvSpPr>
          <p:spPr>
            <a:xfrm>
              <a:off x="3551550" y="937075"/>
              <a:ext cx="1542450" cy="1209750"/>
            </a:xfrm>
            <a:custGeom>
              <a:rect b="b" l="l" r="r" t="t"/>
              <a:pathLst>
                <a:path extrusionOk="0" h="48390" w="61698">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5"/>
            <p:cNvSpPr/>
            <p:nvPr/>
          </p:nvSpPr>
          <p:spPr>
            <a:xfrm>
              <a:off x="3671600" y="1070375"/>
              <a:ext cx="637950" cy="293050"/>
            </a:xfrm>
            <a:custGeom>
              <a:rect b="b" l="l" r="r" t="t"/>
              <a:pathLst>
                <a:path extrusionOk="0" h="11722" w="25518">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5"/>
            <p:cNvSpPr/>
            <p:nvPr/>
          </p:nvSpPr>
          <p:spPr>
            <a:xfrm>
              <a:off x="3760125" y="1538400"/>
              <a:ext cx="1047975" cy="116000"/>
            </a:xfrm>
            <a:custGeom>
              <a:rect b="b" l="l" r="r" t="t"/>
              <a:pathLst>
                <a:path extrusionOk="0" h="4640" w="41919">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5"/>
            <p:cNvSpPr/>
            <p:nvPr/>
          </p:nvSpPr>
          <p:spPr>
            <a:xfrm>
              <a:off x="3760125" y="1639125"/>
              <a:ext cx="1047975" cy="116000"/>
            </a:xfrm>
            <a:custGeom>
              <a:rect b="b" l="l" r="r" t="t"/>
              <a:pathLst>
                <a:path extrusionOk="0" h="4640" w="41919">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5"/>
            <p:cNvSpPr/>
            <p:nvPr/>
          </p:nvSpPr>
          <p:spPr>
            <a:xfrm>
              <a:off x="3760125" y="1866000"/>
              <a:ext cx="1047975" cy="115000"/>
            </a:xfrm>
            <a:custGeom>
              <a:rect b="b" l="l" r="r" t="t"/>
              <a:pathLst>
                <a:path extrusionOk="0" h="4600" w="41919">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5"/>
            <p:cNvSpPr/>
            <p:nvPr/>
          </p:nvSpPr>
          <p:spPr>
            <a:xfrm>
              <a:off x="3760125" y="1764250"/>
              <a:ext cx="1047975" cy="116025"/>
            </a:xfrm>
            <a:custGeom>
              <a:rect b="b" l="l" r="r" t="t"/>
              <a:pathLst>
                <a:path extrusionOk="0" h="4641" w="41919">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5"/>
            <p:cNvSpPr/>
            <p:nvPr/>
          </p:nvSpPr>
          <p:spPr>
            <a:xfrm>
              <a:off x="4825375" y="1479375"/>
              <a:ext cx="96675" cy="97700"/>
            </a:xfrm>
            <a:custGeom>
              <a:rect b="b" l="l" r="r" t="t"/>
              <a:pathLst>
                <a:path extrusionOk="0" h="3908" w="3867">
                  <a:moveTo>
                    <a:pt x="0" y="1"/>
                  </a:moveTo>
                  <a:lnTo>
                    <a:pt x="0" y="3908"/>
                  </a:lnTo>
                  <a:lnTo>
                    <a:pt x="3866" y="3908"/>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5"/>
            <p:cNvSpPr/>
            <p:nvPr/>
          </p:nvSpPr>
          <p:spPr>
            <a:xfrm>
              <a:off x="4825375" y="1599425"/>
              <a:ext cx="96675" cy="96700"/>
            </a:xfrm>
            <a:custGeom>
              <a:rect b="b" l="l" r="r" t="t"/>
              <a:pathLst>
                <a:path extrusionOk="0" h="3868"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5"/>
            <p:cNvSpPr/>
            <p:nvPr/>
          </p:nvSpPr>
          <p:spPr>
            <a:xfrm>
              <a:off x="4825375" y="1804950"/>
              <a:ext cx="96675" cy="96675"/>
            </a:xfrm>
            <a:custGeom>
              <a:rect b="b" l="l" r="r" t="t"/>
              <a:pathLst>
                <a:path extrusionOk="0" h="3867"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5"/>
            <p:cNvSpPr/>
            <p:nvPr/>
          </p:nvSpPr>
          <p:spPr>
            <a:xfrm>
              <a:off x="4825375" y="1924000"/>
              <a:ext cx="96675" cy="97700"/>
            </a:xfrm>
            <a:custGeom>
              <a:rect b="b" l="l" r="r" t="t"/>
              <a:pathLst>
                <a:path extrusionOk="0" h="3908" w="3867">
                  <a:moveTo>
                    <a:pt x="0" y="0"/>
                  </a:moveTo>
                  <a:lnTo>
                    <a:pt x="0" y="3907"/>
                  </a:lnTo>
                  <a:lnTo>
                    <a:pt x="3866" y="3907"/>
                  </a:lnTo>
                  <a:lnTo>
                    <a:pt x="3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5"/>
            <p:cNvSpPr/>
            <p:nvPr/>
          </p:nvSpPr>
          <p:spPr>
            <a:xfrm>
              <a:off x="3644125" y="1479375"/>
              <a:ext cx="96700" cy="97700"/>
            </a:xfrm>
            <a:custGeom>
              <a:rect b="b" l="l" r="r" t="t"/>
              <a:pathLst>
                <a:path extrusionOk="0" h="3908" w="3868">
                  <a:moveTo>
                    <a:pt x="1" y="1"/>
                  </a:moveTo>
                  <a:lnTo>
                    <a:pt x="1" y="3908"/>
                  </a:lnTo>
                  <a:lnTo>
                    <a:pt x="3867" y="3908"/>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5"/>
            <p:cNvSpPr/>
            <p:nvPr/>
          </p:nvSpPr>
          <p:spPr>
            <a:xfrm>
              <a:off x="3644125" y="1599425"/>
              <a:ext cx="96700" cy="96700"/>
            </a:xfrm>
            <a:custGeom>
              <a:rect b="b" l="l" r="r" t="t"/>
              <a:pathLst>
                <a:path extrusionOk="0" h="3868"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5"/>
            <p:cNvSpPr/>
            <p:nvPr/>
          </p:nvSpPr>
          <p:spPr>
            <a:xfrm>
              <a:off x="3644125" y="1804950"/>
              <a:ext cx="96700" cy="96675"/>
            </a:xfrm>
            <a:custGeom>
              <a:rect b="b" l="l" r="r" t="t"/>
              <a:pathLst>
                <a:path extrusionOk="0" h="3867"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5"/>
            <p:cNvSpPr/>
            <p:nvPr/>
          </p:nvSpPr>
          <p:spPr>
            <a:xfrm>
              <a:off x="3644125" y="1924000"/>
              <a:ext cx="96700" cy="97700"/>
            </a:xfrm>
            <a:custGeom>
              <a:rect b="b" l="l" r="r" t="t"/>
              <a:pathLst>
                <a:path extrusionOk="0" h="3908" w="3868">
                  <a:moveTo>
                    <a:pt x="1" y="0"/>
                  </a:moveTo>
                  <a:lnTo>
                    <a:pt x="1" y="3907"/>
                  </a:lnTo>
                  <a:lnTo>
                    <a:pt x="3867" y="3907"/>
                  </a:lnTo>
                  <a:lnTo>
                    <a:pt x="38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5"/>
            <p:cNvSpPr/>
            <p:nvPr/>
          </p:nvSpPr>
          <p:spPr>
            <a:xfrm>
              <a:off x="4389900" y="1053075"/>
              <a:ext cx="534175" cy="335775"/>
            </a:xfrm>
            <a:custGeom>
              <a:rect b="b" l="l" r="r" t="t"/>
              <a:pathLst>
                <a:path extrusionOk="0" h="13431" w="21367">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5"/>
            <p:cNvSpPr/>
            <p:nvPr/>
          </p:nvSpPr>
          <p:spPr>
            <a:xfrm>
              <a:off x="2792550" y="4478775"/>
              <a:ext cx="657275" cy="73275"/>
            </a:xfrm>
            <a:custGeom>
              <a:rect b="b" l="l" r="r" t="t"/>
              <a:pathLst>
                <a:path extrusionOk="0" h="2931" w="26291">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5"/>
            <p:cNvSpPr/>
            <p:nvPr/>
          </p:nvSpPr>
          <p:spPr>
            <a:xfrm>
              <a:off x="2787450" y="4470625"/>
              <a:ext cx="667475" cy="89550"/>
            </a:xfrm>
            <a:custGeom>
              <a:rect b="b" l="l" r="r" t="t"/>
              <a:pathLst>
                <a:path extrusionOk="0" h="3582" w="26699">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5"/>
            <p:cNvSpPr/>
            <p:nvPr/>
          </p:nvSpPr>
          <p:spPr>
            <a:xfrm>
              <a:off x="3097775" y="4128775"/>
              <a:ext cx="102775" cy="392750"/>
            </a:xfrm>
            <a:custGeom>
              <a:rect b="b" l="l" r="r" t="t"/>
              <a:pathLst>
                <a:path extrusionOk="0" h="15710" w="4111">
                  <a:moveTo>
                    <a:pt x="1" y="0"/>
                  </a:moveTo>
                  <a:lnTo>
                    <a:pt x="1" y="15709"/>
                  </a:lnTo>
                  <a:lnTo>
                    <a:pt x="4111" y="15709"/>
                  </a:lnTo>
                  <a:lnTo>
                    <a:pt x="41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5"/>
            <p:cNvSpPr/>
            <p:nvPr/>
          </p:nvSpPr>
          <p:spPr>
            <a:xfrm>
              <a:off x="3089625" y="4119600"/>
              <a:ext cx="120100" cy="410050"/>
            </a:xfrm>
            <a:custGeom>
              <a:rect b="b" l="l" r="r" t="t"/>
              <a:pathLst>
                <a:path extrusionOk="0" h="16402" w="4804">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5"/>
            <p:cNvSpPr/>
            <p:nvPr/>
          </p:nvSpPr>
          <p:spPr>
            <a:xfrm>
              <a:off x="3081500" y="4128775"/>
              <a:ext cx="135350" cy="284900"/>
            </a:xfrm>
            <a:custGeom>
              <a:rect b="b" l="l" r="r" t="t"/>
              <a:pathLst>
                <a:path extrusionOk="0" h="11396" w="5414">
                  <a:moveTo>
                    <a:pt x="0" y="0"/>
                  </a:moveTo>
                  <a:lnTo>
                    <a:pt x="0" y="11395"/>
                  </a:lnTo>
                  <a:lnTo>
                    <a:pt x="5413" y="11395"/>
                  </a:lnTo>
                  <a:lnTo>
                    <a:pt x="5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5"/>
            <p:cNvSpPr/>
            <p:nvPr/>
          </p:nvSpPr>
          <p:spPr>
            <a:xfrm>
              <a:off x="3073350" y="4119600"/>
              <a:ext cx="152650" cy="302200"/>
            </a:xfrm>
            <a:custGeom>
              <a:rect b="b" l="l" r="r" t="t"/>
              <a:pathLst>
                <a:path extrusionOk="0" h="12088" w="6106">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5"/>
            <p:cNvSpPr/>
            <p:nvPr/>
          </p:nvSpPr>
          <p:spPr>
            <a:xfrm>
              <a:off x="2320450" y="2821375"/>
              <a:ext cx="1707275" cy="1335900"/>
            </a:xfrm>
            <a:custGeom>
              <a:rect b="b" l="l" r="r" t="t"/>
              <a:pathLst>
                <a:path extrusionOk="0" h="53436" w="68291">
                  <a:moveTo>
                    <a:pt x="1" y="0"/>
                  </a:moveTo>
                  <a:lnTo>
                    <a:pt x="1" y="53436"/>
                  </a:lnTo>
                  <a:lnTo>
                    <a:pt x="68291" y="53436"/>
                  </a:lnTo>
                  <a:lnTo>
                    <a:pt x="68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5"/>
            <p:cNvSpPr/>
            <p:nvPr/>
          </p:nvSpPr>
          <p:spPr>
            <a:xfrm>
              <a:off x="2311300" y="2813225"/>
              <a:ext cx="1724575" cy="1352200"/>
            </a:xfrm>
            <a:custGeom>
              <a:rect b="b" l="l" r="r" t="t"/>
              <a:pathLst>
                <a:path extrusionOk="0" h="54088" w="68983">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5"/>
            <p:cNvSpPr/>
            <p:nvPr/>
          </p:nvSpPr>
          <p:spPr>
            <a:xfrm>
              <a:off x="2411025" y="2892600"/>
              <a:ext cx="1525125" cy="1193450"/>
            </a:xfrm>
            <a:custGeom>
              <a:rect b="b" l="l" r="r" t="t"/>
              <a:pathLst>
                <a:path extrusionOk="0" h="47738" w="61005">
                  <a:moveTo>
                    <a:pt x="0" y="0"/>
                  </a:moveTo>
                  <a:lnTo>
                    <a:pt x="0" y="47738"/>
                  </a:lnTo>
                  <a:lnTo>
                    <a:pt x="61005" y="47738"/>
                  </a:lnTo>
                  <a:lnTo>
                    <a:pt x="610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5"/>
            <p:cNvSpPr/>
            <p:nvPr/>
          </p:nvSpPr>
          <p:spPr>
            <a:xfrm>
              <a:off x="240287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5"/>
            <p:cNvSpPr/>
            <p:nvPr/>
          </p:nvSpPr>
          <p:spPr>
            <a:xfrm>
              <a:off x="2700975" y="2953625"/>
              <a:ext cx="534175" cy="335775"/>
            </a:xfrm>
            <a:custGeom>
              <a:rect b="b" l="l" r="r" t="t"/>
              <a:pathLst>
                <a:path extrusionOk="0" h="13431" w="21367">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5"/>
            <p:cNvSpPr/>
            <p:nvPr/>
          </p:nvSpPr>
          <p:spPr>
            <a:xfrm>
              <a:off x="2700975" y="3313800"/>
              <a:ext cx="534175" cy="334775"/>
            </a:xfrm>
            <a:custGeom>
              <a:rect b="b" l="l" r="r" t="t"/>
              <a:pathLst>
                <a:path extrusionOk="0" h="13391" w="21367">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5"/>
            <p:cNvSpPr/>
            <p:nvPr/>
          </p:nvSpPr>
          <p:spPr>
            <a:xfrm>
              <a:off x="2700975" y="3681100"/>
              <a:ext cx="534175" cy="335775"/>
            </a:xfrm>
            <a:custGeom>
              <a:rect b="b" l="l" r="r" t="t"/>
              <a:pathLst>
                <a:path extrusionOk="0" h="13431" w="21367">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5"/>
            <p:cNvSpPr/>
            <p:nvPr/>
          </p:nvSpPr>
          <p:spPr>
            <a:xfrm>
              <a:off x="2692850" y="3672950"/>
              <a:ext cx="551450" cy="352075"/>
            </a:xfrm>
            <a:custGeom>
              <a:rect b="b" l="l" r="r" t="t"/>
              <a:pathLst>
                <a:path extrusionOk="0" h="14083" w="22058">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5"/>
            <p:cNvSpPr/>
            <p:nvPr/>
          </p:nvSpPr>
          <p:spPr>
            <a:xfrm>
              <a:off x="3304325" y="2953625"/>
              <a:ext cx="534175" cy="335775"/>
            </a:xfrm>
            <a:custGeom>
              <a:rect b="b" l="l" r="r" t="t"/>
              <a:pathLst>
                <a:path extrusionOk="0" h="13431" w="21367">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5"/>
            <p:cNvSpPr/>
            <p:nvPr/>
          </p:nvSpPr>
          <p:spPr>
            <a:xfrm>
              <a:off x="3304325" y="3321950"/>
              <a:ext cx="534175" cy="335775"/>
            </a:xfrm>
            <a:custGeom>
              <a:rect b="b" l="l" r="r" t="t"/>
              <a:pathLst>
                <a:path extrusionOk="0" h="13431" w="21367">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5"/>
            <p:cNvSpPr/>
            <p:nvPr/>
          </p:nvSpPr>
          <p:spPr>
            <a:xfrm>
              <a:off x="3173075" y="2324875"/>
              <a:ext cx="135325" cy="249275"/>
            </a:xfrm>
            <a:custGeom>
              <a:rect b="b" l="l" r="r" t="t"/>
              <a:pathLst>
                <a:path extrusionOk="0" h="9971" w="5413">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5"/>
            <p:cNvSpPr/>
            <p:nvPr/>
          </p:nvSpPr>
          <p:spPr>
            <a:xfrm>
              <a:off x="2390675" y="1910275"/>
              <a:ext cx="866850" cy="1118675"/>
            </a:xfrm>
            <a:custGeom>
              <a:rect b="b" l="l" r="r" t="t"/>
              <a:pathLst>
                <a:path extrusionOk="0" h="44747" w="34674">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5"/>
            <p:cNvSpPr/>
            <p:nvPr/>
          </p:nvSpPr>
          <p:spPr>
            <a:xfrm>
              <a:off x="2431350" y="1943325"/>
              <a:ext cx="633900" cy="998125"/>
            </a:xfrm>
            <a:custGeom>
              <a:rect b="b" l="l" r="r" t="t"/>
              <a:pathLst>
                <a:path extrusionOk="0" h="39925" w="25356">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5"/>
            <p:cNvSpPr/>
            <p:nvPr/>
          </p:nvSpPr>
          <p:spPr>
            <a:xfrm>
              <a:off x="2939050" y="2055250"/>
              <a:ext cx="304250" cy="177050"/>
            </a:xfrm>
            <a:custGeom>
              <a:rect b="b" l="l" r="r" t="t"/>
              <a:pathLst>
                <a:path extrusionOk="0" h="7082" w="1217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5"/>
            <p:cNvSpPr/>
            <p:nvPr/>
          </p:nvSpPr>
          <p:spPr>
            <a:xfrm>
              <a:off x="2382525" y="1901600"/>
              <a:ext cx="878075" cy="1136150"/>
            </a:xfrm>
            <a:custGeom>
              <a:rect b="b" l="l" r="r" t="t"/>
              <a:pathLst>
                <a:path extrusionOk="0" h="45446" w="35123">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5"/>
            <p:cNvSpPr/>
            <p:nvPr/>
          </p:nvSpPr>
          <p:spPr>
            <a:xfrm>
              <a:off x="2417125" y="1742250"/>
              <a:ext cx="1039825" cy="903125"/>
            </a:xfrm>
            <a:custGeom>
              <a:rect b="b" l="l" r="r" t="t"/>
              <a:pathLst>
                <a:path extrusionOk="0" h="36125" w="41593">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5"/>
            <p:cNvSpPr/>
            <p:nvPr/>
          </p:nvSpPr>
          <p:spPr>
            <a:xfrm>
              <a:off x="2435425" y="1733725"/>
              <a:ext cx="997100" cy="919800"/>
            </a:xfrm>
            <a:custGeom>
              <a:rect b="b" l="l" r="r" t="t"/>
              <a:pathLst>
                <a:path extrusionOk="0" h="36792" w="39884">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5"/>
            <p:cNvSpPr/>
            <p:nvPr/>
          </p:nvSpPr>
          <p:spPr>
            <a:xfrm>
              <a:off x="2586000" y="2406000"/>
              <a:ext cx="59050" cy="52500"/>
            </a:xfrm>
            <a:custGeom>
              <a:rect b="b" l="l" r="r" t="t"/>
              <a:pathLst>
                <a:path extrusionOk="0" h="2100" w="2362">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5"/>
            <p:cNvSpPr/>
            <p:nvPr/>
          </p:nvSpPr>
          <p:spPr>
            <a:xfrm>
              <a:off x="2671475" y="1981950"/>
              <a:ext cx="727475" cy="348225"/>
            </a:xfrm>
            <a:custGeom>
              <a:rect b="b" l="l" r="r" t="t"/>
              <a:pathLst>
                <a:path extrusionOk="0" h="13929" w="29099">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5"/>
            <p:cNvSpPr/>
            <p:nvPr/>
          </p:nvSpPr>
          <p:spPr>
            <a:xfrm>
              <a:off x="2657225" y="2145625"/>
              <a:ext cx="358175" cy="400300"/>
            </a:xfrm>
            <a:custGeom>
              <a:rect b="b" l="l" r="r" t="t"/>
              <a:pathLst>
                <a:path extrusionOk="0" h="16012" w="14327">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5"/>
            <p:cNvSpPr/>
            <p:nvPr/>
          </p:nvSpPr>
          <p:spPr>
            <a:xfrm>
              <a:off x="2814925" y="2364375"/>
              <a:ext cx="487375" cy="66325"/>
            </a:xfrm>
            <a:custGeom>
              <a:rect b="b" l="l" r="r" t="t"/>
              <a:pathLst>
                <a:path extrusionOk="0" h="2653" w="19495">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5"/>
            <p:cNvSpPr/>
            <p:nvPr/>
          </p:nvSpPr>
          <p:spPr>
            <a:xfrm>
              <a:off x="2735575" y="2281825"/>
              <a:ext cx="160775" cy="314125"/>
            </a:xfrm>
            <a:custGeom>
              <a:rect b="b" l="l" r="r" t="t"/>
              <a:pathLst>
                <a:path extrusionOk="0" h="12565" w="6431">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5"/>
            <p:cNvSpPr/>
            <p:nvPr/>
          </p:nvSpPr>
          <p:spPr>
            <a:xfrm>
              <a:off x="2734550" y="2272975"/>
              <a:ext cx="163825" cy="331700"/>
            </a:xfrm>
            <a:custGeom>
              <a:rect b="b" l="l" r="r" t="t"/>
              <a:pathLst>
                <a:path extrusionOk="0" h="13268" w="6553">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5"/>
            <p:cNvSpPr/>
            <p:nvPr/>
          </p:nvSpPr>
          <p:spPr>
            <a:xfrm>
              <a:off x="1585875" y="4992575"/>
              <a:ext cx="2500875" cy="466000"/>
            </a:xfrm>
            <a:custGeom>
              <a:rect b="b" l="l" r="r" t="t"/>
              <a:pathLst>
                <a:path extrusionOk="0" h="18640" w="100035">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5"/>
            <p:cNvSpPr/>
            <p:nvPr/>
          </p:nvSpPr>
          <p:spPr>
            <a:xfrm>
              <a:off x="1577750" y="4984425"/>
              <a:ext cx="2518150" cy="483300"/>
            </a:xfrm>
            <a:custGeom>
              <a:rect b="b" l="l" r="r" t="t"/>
              <a:pathLst>
                <a:path extrusionOk="0" h="19332" w="100726">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5"/>
            <p:cNvSpPr/>
            <p:nvPr/>
          </p:nvSpPr>
          <p:spPr>
            <a:xfrm>
              <a:off x="1598100" y="2881400"/>
              <a:ext cx="1406100" cy="2341600"/>
            </a:xfrm>
            <a:custGeom>
              <a:rect b="b" l="l" r="r" t="t"/>
              <a:pathLst>
                <a:path extrusionOk="0" h="93664" w="56244">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5"/>
            <p:cNvSpPr/>
            <p:nvPr/>
          </p:nvSpPr>
          <p:spPr>
            <a:xfrm>
              <a:off x="1631675" y="2921075"/>
              <a:ext cx="1264675" cy="2293325"/>
            </a:xfrm>
            <a:custGeom>
              <a:rect b="b" l="l" r="r" t="t"/>
              <a:pathLst>
                <a:path extrusionOk="0" h="91733" w="50587">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5"/>
            <p:cNvSpPr/>
            <p:nvPr/>
          </p:nvSpPr>
          <p:spPr>
            <a:xfrm>
              <a:off x="2061025" y="3553925"/>
              <a:ext cx="189250" cy="494225"/>
            </a:xfrm>
            <a:custGeom>
              <a:rect b="b" l="l" r="r" t="t"/>
              <a:pathLst>
                <a:path extrusionOk="0" h="19769" w="757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5"/>
            <p:cNvSpPr/>
            <p:nvPr/>
          </p:nvSpPr>
          <p:spPr>
            <a:xfrm>
              <a:off x="2482225" y="4041475"/>
              <a:ext cx="199450" cy="202600"/>
            </a:xfrm>
            <a:custGeom>
              <a:rect b="b" l="l" r="r" t="t"/>
              <a:pathLst>
                <a:path extrusionOk="0" h="8104" w="7978">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5"/>
            <p:cNvSpPr/>
            <p:nvPr/>
          </p:nvSpPr>
          <p:spPr>
            <a:xfrm>
              <a:off x="2361150" y="4252250"/>
              <a:ext cx="335775" cy="50525"/>
            </a:xfrm>
            <a:custGeom>
              <a:rect b="b" l="l" r="r" t="t"/>
              <a:pathLst>
                <a:path extrusionOk="0" h="2021" w="13431">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5"/>
            <p:cNvSpPr/>
            <p:nvPr/>
          </p:nvSpPr>
          <p:spPr>
            <a:xfrm>
              <a:off x="2311300" y="4874800"/>
              <a:ext cx="481275" cy="353625"/>
            </a:xfrm>
            <a:custGeom>
              <a:rect b="b" l="l" r="r" t="t"/>
              <a:pathLst>
                <a:path extrusionOk="0" h="14145" w="19251">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5"/>
            <p:cNvSpPr/>
            <p:nvPr/>
          </p:nvSpPr>
          <p:spPr>
            <a:xfrm>
              <a:off x="1614375" y="2872825"/>
              <a:ext cx="1385750" cy="2358850"/>
            </a:xfrm>
            <a:custGeom>
              <a:rect b="b" l="l" r="r" t="t"/>
              <a:pathLst>
                <a:path extrusionOk="0" h="94354" w="5543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5"/>
            <p:cNvSpPr/>
            <p:nvPr/>
          </p:nvSpPr>
          <p:spPr>
            <a:xfrm>
              <a:off x="2237025" y="2767550"/>
              <a:ext cx="724450" cy="471000"/>
            </a:xfrm>
            <a:custGeom>
              <a:rect b="b" l="l" r="r" t="t"/>
              <a:pathLst>
                <a:path extrusionOk="0" h="18840" w="28978">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5"/>
            <p:cNvSpPr/>
            <p:nvPr/>
          </p:nvSpPr>
          <p:spPr>
            <a:xfrm>
              <a:off x="2237025" y="2767450"/>
              <a:ext cx="532150" cy="315425"/>
            </a:xfrm>
            <a:custGeom>
              <a:rect b="b" l="l" r="r" t="t"/>
              <a:pathLst>
                <a:path extrusionOk="0" h="12617" w="21286">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5"/>
            <p:cNvSpPr/>
            <p:nvPr/>
          </p:nvSpPr>
          <p:spPr>
            <a:xfrm>
              <a:off x="2227875" y="2759300"/>
              <a:ext cx="742750" cy="488050"/>
            </a:xfrm>
            <a:custGeom>
              <a:rect b="b" l="l" r="r" t="t"/>
              <a:pathLst>
                <a:path extrusionOk="0" h="19522" w="2971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5"/>
            <p:cNvSpPr/>
            <p:nvPr/>
          </p:nvSpPr>
          <p:spPr>
            <a:xfrm>
              <a:off x="3860850" y="4333950"/>
              <a:ext cx="672550" cy="470425"/>
            </a:xfrm>
            <a:custGeom>
              <a:rect b="b" l="l" r="r" t="t"/>
              <a:pathLst>
                <a:path extrusionOk="0" h="18817" w="26902">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5"/>
            <p:cNvSpPr/>
            <p:nvPr/>
          </p:nvSpPr>
          <p:spPr>
            <a:xfrm>
              <a:off x="3852700" y="4326150"/>
              <a:ext cx="674575" cy="486350"/>
            </a:xfrm>
            <a:custGeom>
              <a:rect b="b" l="l" r="r" t="t"/>
              <a:pathLst>
                <a:path extrusionOk="0" h="19454" w="26983">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5"/>
            <p:cNvSpPr/>
            <p:nvPr/>
          </p:nvSpPr>
          <p:spPr>
            <a:xfrm>
              <a:off x="4208800" y="4389225"/>
              <a:ext cx="212675" cy="101775"/>
            </a:xfrm>
            <a:custGeom>
              <a:rect b="b" l="l" r="r" t="t"/>
              <a:pathLst>
                <a:path extrusionOk="0" h="4071" w="8507">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5"/>
            <p:cNvSpPr/>
            <p:nvPr/>
          </p:nvSpPr>
          <p:spPr>
            <a:xfrm>
              <a:off x="4107075" y="4395325"/>
              <a:ext cx="78350" cy="56000"/>
            </a:xfrm>
            <a:custGeom>
              <a:rect b="b" l="l" r="r" t="t"/>
              <a:pathLst>
                <a:path extrusionOk="0" h="2240" w="3134">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5"/>
            <p:cNvSpPr/>
            <p:nvPr/>
          </p:nvSpPr>
          <p:spPr>
            <a:xfrm>
              <a:off x="3132375" y="4321475"/>
              <a:ext cx="590625" cy="357750"/>
            </a:xfrm>
            <a:custGeom>
              <a:rect b="b" l="l" r="r" t="t"/>
              <a:pathLst>
                <a:path extrusionOk="0" h="14310" w="23625">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5"/>
            <p:cNvSpPr/>
            <p:nvPr/>
          </p:nvSpPr>
          <p:spPr>
            <a:xfrm>
              <a:off x="3136450" y="4312925"/>
              <a:ext cx="579950" cy="374425"/>
            </a:xfrm>
            <a:custGeom>
              <a:rect b="b" l="l" r="r" t="t"/>
              <a:pathLst>
                <a:path extrusionOk="0" h="14977" w="23198">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5"/>
            <p:cNvSpPr/>
            <p:nvPr/>
          </p:nvSpPr>
          <p:spPr>
            <a:xfrm>
              <a:off x="3444725" y="4365825"/>
              <a:ext cx="110925" cy="69225"/>
            </a:xfrm>
            <a:custGeom>
              <a:rect b="b" l="l" r="r" t="t"/>
              <a:pathLst>
                <a:path extrusionOk="0" h="2769" w="4437">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5"/>
            <p:cNvSpPr/>
            <p:nvPr/>
          </p:nvSpPr>
          <p:spPr>
            <a:xfrm>
              <a:off x="3362300" y="4339625"/>
              <a:ext cx="85500" cy="62600"/>
            </a:xfrm>
            <a:custGeom>
              <a:rect b="b" l="l" r="r" t="t"/>
              <a:pathLst>
                <a:path extrusionOk="0" h="2504" w="342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5"/>
            <p:cNvSpPr/>
            <p:nvPr/>
          </p:nvSpPr>
          <p:spPr>
            <a:xfrm>
              <a:off x="2535150" y="3264975"/>
              <a:ext cx="1519025" cy="2054400"/>
            </a:xfrm>
            <a:custGeom>
              <a:rect b="b" l="l" r="r" t="t"/>
              <a:pathLst>
                <a:path extrusionOk="0" h="82176" w="60761">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5"/>
            <p:cNvSpPr/>
            <p:nvPr/>
          </p:nvSpPr>
          <p:spPr>
            <a:xfrm>
              <a:off x="2553450" y="3316850"/>
              <a:ext cx="1490550" cy="2002325"/>
            </a:xfrm>
            <a:custGeom>
              <a:rect b="b" l="l" r="r" t="t"/>
              <a:pathLst>
                <a:path extrusionOk="0" h="80093" w="59622">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5"/>
            <p:cNvSpPr/>
            <p:nvPr/>
          </p:nvSpPr>
          <p:spPr>
            <a:xfrm>
              <a:off x="2545325" y="3256325"/>
              <a:ext cx="1502750" cy="2072025"/>
            </a:xfrm>
            <a:custGeom>
              <a:rect b="b" l="l" r="r" t="t"/>
              <a:pathLst>
                <a:path extrusionOk="0" h="82881" w="6011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5"/>
            <p:cNvSpPr/>
            <p:nvPr/>
          </p:nvSpPr>
          <p:spPr>
            <a:xfrm>
              <a:off x="3802850" y="4638300"/>
              <a:ext cx="175025" cy="233225"/>
            </a:xfrm>
            <a:custGeom>
              <a:rect b="b" l="l" r="r" t="t"/>
              <a:pathLst>
                <a:path extrusionOk="0" h="9329" w="7001">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5"/>
            <p:cNvSpPr/>
            <p:nvPr/>
          </p:nvSpPr>
          <p:spPr>
            <a:xfrm>
              <a:off x="975425" y="2808800"/>
              <a:ext cx="1312500" cy="2649775"/>
            </a:xfrm>
            <a:custGeom>
              <a:rect b="b" l="l" r="r" t="t"/>
              <a:pathLst>
                <a:path extrusionOk="0" h="105991" w="5250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5"/>
            <p:cNvSpPr/>
            <p:nvPr/>
          </p:nvSpPr>
          <p:spPr>
            <a:xfrm>
              <a:off x="966275" y="2801025"/>
              <a:ext cx="1330800" cy="2666700"/>
            </a:xfrm>
            <a:custGeom>
              <a:rect b="b" l="l" r="r" t="t"/>
              <a:pathLst>
                <a:path extrusionOk="0" h="106668" w="53232">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5"/>
            <p:cNvSpPr/>
            <p:nvPr/>
          </p:nvSpPr>
          <p:spPr>
            <a:xfrm>
              <a:off x="474850" y="2774800"/>
              <a:ext cx="1737800" cy="2683775"/>
            </a:xfrm>
            <a:custGeom>
              <a:rect b="b" l="l" r="r" t="t"/>
              <a:pathLst>
                <a:path extrusionOk="0" h="107351" w="69512">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5"/>
            <p:cNvSpPr/>
            <p:nvPr/>
          </p:nvSpPr>
          <p:spPr>
            <a:xfrm>
              <a:off x="469775" y="2766425"/>
              <a:ext cx="1751000" cy="2701300"/>
            </a:xfrm>
            <a:custGeom>
              <a:rect b="b" l="l" r="r" t="t"/>
              <a:pathLst>
                <a:path extrusionOk="0" h="108052" w="7004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5"/>
            <p:cNvSpPr/>
            <p:nvPr/>
          </p:nvSpPr>
          <p:spPr>
            <a:xfrm>
              <a:off x="1026300" y="5458550"/>
              <a:ext cx="6114750" cy="25"/>
            </a:xfrm>
            <a:custGeom>
              <a:rect b="b" l="l" r="r" t="t"/>
              <a:pathLst>
                <a:path extrusionOk="0" h="1" w="244590">
                  <a:moveTo>
                    <a:pt x="0" y="0"/>
                  </a:moveTo>
                  <a:lnTo>
                    <a:pt x="244590" y="0"/>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5"/>
            <p:cNvSpPr/>
            <p:nvPr/>
          </p:nvSpPr>
          <p:spPr>
            <a:xfrm>
              <a:off x="1017150" y="5450400"/>
              <a:ext cx="6132050" cy="17325"/>
            </a:xfrm>
            <a:custGeom>
              <a:rect b="b" l="l" r="r" t="t"/>
              <a:pathLst>
                <a:path extrusionOk="0" h="693" w="245282">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 name="Google Shape;1884;p35"/>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dk2"/>
                </a:solidFill>
              </a:rPr>
              <a:t>Technology Consulting</a:t>
            </a:r>
            <a:endParaRPr sz="5000">
              <a:solidFill>
                <a:schemeClr val="dk2"/>
              </a:solidFill>
            </a:endParaRPr>
          </a:p>
        </p:txBody>
      </p:sp>
      <p:sp>
        <p:nvSpPr>
          <p:cNvPr id="1885" name="Google Shape;1885;p35"/>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2300">
                <a:solidFill>
                  <a:schemeClr val="accent1"/>
                </a:solidFill>
              </a:rPr>
              <a:t>Here is where your</a:t>
            </a:r>
            <a:endParaRPr sz="2300">
              <a:solidFill>
                <a:schemeClr val="accent1"/>
              </a:solidFill>
            </a:endParaRPr>
          </a:p>
          <a:p>
            <a:pPr indent="0" lvl="0" marL="0" rtl="0" algn="r">
              <a:spcBef>
                <a:spcPts val="0"/>
              </a:spcBef>
              <a:spcAft>
                <a:spcPts val="0"/>
              </a:spcAft>
              <a:buClr>
                <a:schemeClr val="dk1"/>
              </a:buClr>
              <a:buSzPts val="1100"/>
              <a:buFont typeface="Arial"/>
              <a:buNone/>
            </a:pPr>
            <a:r>
              <a:rPr lang="en" sz="2300">
                <a:solidFill>
                  <a:schemeClr val="accent1"/>
                </a:solidFill>
              </a:rPr>
              <a:t>presentation begins</a:t>
            </a:r>
            <a:endParaRPr sz="2300">
              <a:solidFill>
                <a:schemeClr val="accent1"/>
              </a:solidFill>
            </a:endParaRPr>
          </a:p>
          <a:p>
            <a:pPr indent="0" lvl="0" marL="0" rtl="0" algn="r">
              <a:spcBef>
                <a:spcPts val="0"/>
              </a:spcBef>
              <a:spcAft>
                <a:spcPts val="0"/>
              </a:spcAft>
              <a:buClr>
                <a:schemeClr val="dk1"/>
              </a:buClr>
              <a:buSzPts val="1100"/>
              <a:buFont typeface="Arial"/>
              <a:buNone/>
            </a:pPr>
            <a:r>
              <a:t/>
            </a:r>
            <a:endParaRPr sz="2300">
              <a:solidFill>
                <a:schemeClr val="accent1"/>
              </a:solidFill>
            </a:endParaRPr>
          </a:p>
          <a:p>
            <a:pPr indent="0" lvl="0" marL="0" rtl="0" algn="r">
              <a:spcBef>
                <a:spcPts val="0"/>
              </a:spcBef>
              <a:spcAft>
                <a:spcPts val="0"/>
              </a:spcAft>
              <a:buNone/>
            </a:pPr>
            <a:r>
              <a:t/>
            </a:r>
            <a:endParaRPr sz="230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5"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4"/>
            <p:cNvSpPr/>
            <p:nvPr/>
          </p:nvSpPr>
          <p:spPr>
            <a:xfrm>
              <a:off x="4698900" y="799500"/>
              <a:ext cx="3544500" cy="3544500"/>
            </a:xfrm>
            <a:prstGeom prst="ellipse">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9" name="Google Shape;2329;p44"/>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p:nvPr>
            <p:ph idx="1" type="subTitle"/>
          </p:nvPr>
        </p:nvSpPr>
        <p:spPr>
          <a:xfrm>
            <a:off x="804672" y="1984248"/>
            <a:ext cx="3291900" cy="13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b="0" l="33634" r="4032" t="0"/>
          <a:stretch/>
        </p:blipFill>
        <p:spPr>
          <a:xfrm>
            <a:off x="4718304" y="995200"/>
            <a:ext cx="3144600" cy="3153000"/>
          </a:xfrm>
          <a:prstGeom prst="ellips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5" name="Shape 2335"/>
        <p:cNvGrpSpPr/>
        <p:nvPr/>
      </p:nvGrpSpPr>
      <p:grpSpPr>
        <a:xfrm>
          <a:off x="0" y="0"/>
          <a:ext cx="0" cy="0"/>
          <a:chOff x="0" y="0"/>
          <a:chExt cx="0" cy="0"/>
        </a:xfrm>
      </p:grpSpPr>
      <p:sp>
        <p:nvSpPr>
          <p:cNvPr id="2336" name="Google Shape;2336;p45"/>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0"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7" y="1547776"/>
            <a:ext cx="3178251" cy="1965215"/>
          </a:xfrm>
          <a:prstGeom prst="rect">
            <a:avLst/>
          </a:prstGeom>
          <a:noFill/>
          <a:ln>
            <a:noFill/>
          </a:ln>
        </p:spPr>
      </p:pic>
      <p:sp>
        <p:nvSpPr>
          <p:cNvPr id="2342" name="Google Shape;2342;p4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3" name="Google Shape;2393;p46"/>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3" name="Google Shape;2413;p46"/>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8" name="Google Shape;2438;p46"/>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4" name="Google Shape;2444;p46"/>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6"/>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6"/>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6"/>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6" name="Google Shape;2456;p46"/>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6"/>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6"/>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6"/>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6"/>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6"/>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6"/>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6"/>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6"/>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6"/>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6"/>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8" name="Google Shape;2488;p46"/>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5" name="Google Shape;2495;p46"/>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6"/>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6"/>
            <p:cNvSpPr/>
            <p:nvPr/>
          </p:nvSpPr>
          <p:spPr>
            <a:xfrm>
              <a:off x="5150925" y="2903250"/>
              <a:ext cx="1600" cy="2125"/>
            </a:xfrm>
            <a:custGeom>
              <a:rect b="b" l="l" r="r" t="t"/>
              <a:pathLst>
                <a:path extrusionOk="0" h="85" w="64">
                  <a:moveTo>
                    <a:pt x="63" y="85"/>
                  </a:moveTo>
                  <a:lnTo>
                    <a:pt x="1" y="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5134200" y="2918425"/>
              <a:ext cx="2625" cy="2650"/>
            </a:xfrm>
            <a:custGeom>
              <a:rect b="b" l="l" r="r" t="t"/>
              <a:pathLst>
                <a:path extrusionOk="0" h="106" w="105">
                  <a:moveTo>
                    <a:pt x="0" y="105"/>
                  </a:moveTo>
                  <a:lnTo>
                    <a:pt x="105" y="1"/>
                  </a:lnTo>
                  <a:lnTo>
                    <a:pt x="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6"/>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6"/>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6"/>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8" name="Google Shape;2508;p46"/>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6"/>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6"/>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6"/>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6"/>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1" name="Google Shape;2521;p46"/>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6"/>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6"/>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6"/>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6"/>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6"/>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6"/>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6"/>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6"/>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6"/>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6"/>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6"/>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6"/>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6"/>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6"/>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6"/>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6"/>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6"/>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6"/>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6"/>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6"/>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6"/>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6"/>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6"/>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6"/>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6"/>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6"/>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6"/>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6"/>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6"/>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6"/>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6" name="Google Shape;2566;p46"/>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6"/>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6"/>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6"/>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6"/>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6"/>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6"/>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6"/>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6"/>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6"/>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6"/>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6"/>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6"/>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6"/>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6"/>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6"/>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6"/>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6"/>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6"/>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6"/>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6"/>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6"/>
            <p:cNvSpPr/>
            <p:nvPr/>
          </p:nvSpPr>
          <p:spPr>
            <a:xfrm>
              <a:off x="4298825" y="2603000"/>
              <a:ext cx="2625" cy="2650"/>
            </a:xfrm>
            <a:custGeom>
              <a:rect b="b" l="l" r="r" t="t"/>
              <a:pathLst>
                <a:path extrusionOk="0" fill="none" h="106" w="105">
                  <a:moveTo>
                    <a:pt x="105" y="105"/>
                  </a:moveTo>
                  <a:lnTo>
                    <a:pt x="0" y="1"/>
                  </a:lnTo>
                </a:path>
              </a:pathLst>
            </a:custGeom>
            <a:solidFill>
              <a:schemeClr val="dk2"/>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6"/>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6"/>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6"/>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46"/>
          <p:cNvSpPr/>
          <p:nvPr/>
        </p:nvSpPr>
        <p:spPr>
          <a:xfrm>
            <a:off x="1434675" y="2409321"/>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6"/>
            <p:cNvSpPr/>
            <p:nvPr/>
          </p:nvSpPr>
          <p:spPr>
            <a:xfrm>
              <a:off x="970750" y="2028425"/>
              <a:ext cx="253500" cy="2535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5" name="Google Shape;2605;p46"/>
          <p:cNvSpPr/>
          <p:nvPr/>
        </p:nvSpPr>
        <p:spPr>
          <a:xfrm>
            <a:off x="2927025" y="2315096"/>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6"/>
          <p:cNvSpPr/>
          <p:nvPr/>
        </p:nvSpPr>
        <p:spPr>
          <a:xfrm>
            <a:off x="2793638" y="2467221"/>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6"/>
          <p:cNvSpPr/>
          <p:nvPr/>
        </p:nvSpPr>
        <p:spPr>
          <a:xfrm>
            <a:off x="3076182" y="2528871"/>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2997241" y="2162816"/>
              <a:ext cx="197700" cy="197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1" name="Google Shape;2611;p46"/>
          <p:cNvSpPr/>
          <p:nvPr/>
        </p:nvSpPr>
        <p:spPr>
          <a:xfrm>
            <a:off x="4228013" y="3665096"/>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4293235" y="3512996"/>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txBox="1"/>
          <p:nvPr/>
        </p:nvSpPr>
        <p:spPr>
          <a:xfrm>
            <a:off x="5266944" y="1005840"/>
            <a:ext cx="3154800" cy="3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a:t>
            </a:r>
            <a:r>
              <a:rPr lang="en" sz="1200">
                <a:solidFill>
                  <a:schemeClr val="dk2"/>
                </a:solidFill>
                <a:latin typeface="Barlow Semi Condensed"/>
                <a:ea typeface="Barlow Semi Condensed"/>
                <a:cs typeface="Barlow Semi Condensed"/>
                <a:sym typeface="Barlow Semi Condensed"/>
              </a:rPr>
              <a:t>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9"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7"/>
            <p:cNvSpPr/>
            <p:nvPr/>
          </p:nvSpPr>
          <p:spPr>
            <a:xfrm>
              <a:off x="2849650" y="606775"/>
              <a:ext cx="3324000" cy="9855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7"/>
            <p:cNvSpPr/>
            <p:nvPr/>
          </p:nvSpPr>
          <p:spPr>
            <a:xfrm>
              <a:off x="2849650" y="606775"/>
              <a:ext cx="3324000" cy="9855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7"/>
            <p:cNvSpPr/>
            <p:nvPr/>
          </p:nvSpPr>
          <p:spPr>
            <a:xfrm>
              <a:off x="2849650" y="606775"/>
              <a:ext cx="3324000" cy="9855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9" name="Google Shape;2629;p47"/>
          <p:cNvSpPr txBox="1"/>
          <p:nvPr>
            <p:ph idx="3" type="subTitle"/>
          </p:nvPr>
        </p:nvSpPr>
        <p:spPr>
          <a:xfrm>
            <a:off x="2825496" y="2697480"/>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is Jupiter’s rotation period</a:t>
            </a:r>
            <a:endParaRPr/>
          </a:p>
        </p:txBody>
      </p:sp>
      <p:sp>
        <p:nvSpPr>
          <p:cNvPr id="2630" name="Google Shape;2630;p47"/>
          <p:cNvSpPr txBox="1"/>
          <p:nvPr>
            <p:ph type="title"/>
          </p:nvPr>
        </p:nvSpPr>
        <p:spPr>
          <a:xfrm>
            <a:off x="2825496" y="704088"/>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333,000.00</a:t>
            </a:r>
            <a:endParaRPr/>
          </a:p>
        </p:txBody>
      </p:sp>
      <p:sp>
        <p:nvSpPr>
          <p:cNvPr id="2631" name="Google Shape;2631;p47"/>
          <p:cNvSpPr txBox="1"/>
          <p:nvPr>
            <p:ph idx="1" type="subTitle"/>
          </p:nvPr>
        </p:nvSpPr>
        <p:spPr>
          <a:xfrm>
            <a:off x="2825496" y="1225296"/>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earths is the sun’s mass</a:t>
            </a:r>
            <a:endParaRPr/>
          </a:p>
        </p:txBody>
      </p:sp>
      <p:sp>
        <p:nvSpPr>
          <p:cNvPr id="2632" name="Google Shape;2632;p47"/>
          <p:cNvSpPr txBox="1"/>
          <p:nvPr>
            <p:ph idx="2" type="title"/>
          </p:nvPr>
        </p:nvSpPr>
        <p:spPr>
          <a:xfrm>
            <a:off x="2825496" y="2177082"/>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24h 37m 23s</a:t>
            </a:r>
            <a:endParaRPr/>
          </a:p>
        </p:txBody>
      </p:sp>
      <p:sp>
        <p:nvSpPr>
          <p:cNvPr id="2633" name="Google Shape;2633;p47"/>
          <p:cNvSpPr txBox="1"/>
          <p:nvPr>
            <p:ph idx="4" type="title"/>
          </p:nvPr>
        </p:nvSpPr>
        <p:spPr>
          <a:xfrm>
            <a:off x="2825496" y="3648456"/>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634" name="Google Shape;2634;p47"/>
          <p:cNvSpPr txBox="1"/>
          <p:nvPr>
            <p:ph idx="5" type="subTitle"/>
          </p:nvPr>
        </p:nvSpPr>
        <p:spPr>
          <a:xfrm>
            <a:off x="2834640" y="4169664"/>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8"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5575"/>
            <a:ext cx="3218699" cy="2094983"/>
          </a:xfrm>
          <a:prstGeom prst="rect">
            <a:avLst/>
          </a:prstGeom>
          <a:noFill/>
          <a:ln>
            <a:noFill/>
          </a:ln>
        </p:spPr>
      </p:pic>
      <p:sp>
        <p:nvSpPr>
          <p:cNvPr id="2640" name="Google Shape;2640;p48"/>
          <p:cNvSpPr txBox="1"/>
          <p:nvPr>
            <p:ph type="title"/>
          </p:nvPr>
        </p:nvSpPr>
        <p:spPr>
          <a:xfrm>
            <a:off x="723750" y="338323"/>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8"/>
          <p:cNvSpPr txBox="1"/>
          <p:nvPr/>
        </p:nvSpPr>
        <p:spPr>
          <a:xfrm>
            <a:off x="1125550" y="3825475"/>
            <a:ext cx="3216900" cy="54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a:t>
            </a:r>
            <a:r>
              <a:rPr lang="en" sz="1200">
                <a:solidFill>
                  <a:schemeClr val="dk2"/>
                </a:solidFill>
                <a:latin typeface="Barlow Semi Condensed"/>
                <a:ea typeface="Barlow Semi Condensed"/>
                <a:cs typeface="Barlow Semi Condensed"/>
                <a:sym typeface="Barlow Semi Condensed"/>
              </a:rPr>
              <a: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8"/>
            <p:cNvSpPr/>
            <p:nvPr/>
          </p:nvSpPr>
          <p:spPr>
            <a:xfrm>
              <a:off x="6241867"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8"/>
            <p:cNvSpPr/>
            <p:nvPr/>
          </p:nvSpPr>
          <p:spPr>
            <a:xfrm>
              <a:off x="6500843"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8"/>
            <p:cNvSpPr/>
            <p:nvPr/>
          </p:nvSpPr>
          <p:spPr>
            <a:xfrm>
              <a:off x="6756334"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8"/>
            <p:cNvSpPr/>
            <p:nvPr/>
          </p:nvSpPr>
          <p:spPr>
            <a:xfrm>
              <a:off x="7008340" y="1587999"/>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8"/>
            <p:cNvSpPr/>
            <p:nvPr/>
          </p:nvSpPr>
          <p:spPr>
            <a:xfrm>
              <a:off x="6241867"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8"/>
            <p:cNvSpPr/>
            <p:nvPr/>
          </p:nvSpPr>
          <p:spPr>
            <a:xfrm>
              <a:off x="6500843"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8"/>
            <p:cNvSpPr/>
            <p:nvPr/>
          </p:nvSpPr>
          <p:spPr>
            <a:xfrm>
              <a:off x="6756334"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8"/>
            <p:cNvSpPr/>
            <p:nvPr/>
          </p:nvSpPr>
          <p:spPr>
            <a:xfrm>
              <a:off x="7008340"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8"/>
            <p:cNvSpPr/>
            <p:nvPr/>
          </p:nvSpPr>
          <p:spPr>
            <a:xfrm>
              <a:off x="6241867"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8"/>
            <p:cNvSpPr/>
            <p:nvPr/>
          </p:nvSpPr>
          <p:spPr>
            <a:xfrm>
              <a:off x="6500843"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8"/>
            <p:cNvSpPr/>
            <p:nvPr/>
          </p:nvSpPr>
          <p:spPr>
            <a:xfrm>
              <a:off x="6756334"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8"/>
            <p:cNvSpPr/>
            <p:nvPr/>
          </p:nvSpPr>
          <p:spPr>
            <a:xfrm>
              <a:off x="7008340"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7" name="Google Shape;2677;p48"/>
          <p:cNvSpPr txBox="1"/>
          <p:nvPr/>
        </p:nvSpPr>
        <p:spPr>
          <a:xfrm>
            <a:off x="7068312" y="3218826"/>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5" name="Google Shape;2685;p4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6" name="Google Shape;2686;p4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7" name="Google Shape;2687;p4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8" name="Google Shape;2688;p4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689" name="Google Shape;2689;p48"/>
          <p:cNvSpPr/>
          <p:nvPr/>
        </p:nvSpPr>
        <p:spPr>
          <a:xfrm>
            <a:off x="5208607" y="4112442"/>
            <a:ext cx="256487" cy="255865"/>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3" name="Shape 2693"/>
        <p:cNvGrpSpPr/>
        <p:nvPr/>
      </p:nvGrpSpPr>
      <p:grpSpPr>
        <a:xfrm>
          <a:off x="0" y="0"/>
          <a:ext cx="0" cy="0"/>
          <a:chOff x="0" y="0"/>
          <a:chExt cx="0" cy="0"/>
        </a:xfrm>
      </p:grpSpPr>
      <p:sp>
        <p:nvSpPr>
          <p:cNvPr id="2694" name="Google Shape;2694;p49"/>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702" name="Google Shape;2702;p49"/>
              <p:cNvCxnSpPr/>
              <p:nvPr/>
            </p:nvCxnSpPr>
            <p:spPr>
              <a:xfrm>
                <a:off x="4652432"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703" name="Google Shape;2703;p49"/>
              <p:cNvCxnSpPr>
                <a:stCxn id="2704" idx="6"/>
                <a:endCxn id="2705" idx="2"/>
              </p:cNvCxnSpPr>
              <p:nvPr/>
            </p:nvCxnSpPr>
            <p:spPr>
              <a:xfrm>
                <a:off x="3762462" y="2553152"/>
                <a:ext cx="183000" cy="0"/>
              </a:xfrm>
              <a:prstGeom prst="straightConnector1">
                <a:avLst/>
              </a:prstGeom>
              <a:noFill/>
              <a:ln cap="flat" cmpd="sng" w="9525">
                <a:solidFill>
                  <a:srgbClr val="595959"/>
                </a:solidFill>
                <a:prstDash val="solid"/>
                <a:round/>
                <a:headEnd len="med" w="med" type="none"/>
                <a:tailEnd len="med" w="med" type="none"/>
              </a:ln>
            </p:spPr>
          </p:cxnSp>
        </p:grpSp>
        <p:cxnSp>
          <p:nvCxnSpPr>
            <p:cNvPr id="2706" name="Google Shape;2706;p49"/>
            <p:cNvCxnSpPr/>
            <p:nvPr/>
          </p:nvCxnSpPr>
          <p:spPr>
            <a:xfrm>
              <a:off x="3752008" y="3186309"/>
              <a:ext cx="0" cy="358221"/>
            </a:xfrm>
            <a:prstGeom prst="straightConnector1">
              <a:avLst/>
            </a:prstGeom>
            <a:noFill/>
            <a:ln cap="flat" cmpd="sng" w="9525">
              <a:solidFill>
                <a:schemeClr val="dk2"/>
              </a:solidFill>
              <a:prstDash val="solid"/>
              <a:round/>
              <a:headEnd len="med" w="med" type="none"/>
              <a:tailEnd len="med" w="med" type="none"/>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9"/>
              <p:cNvSpPr/>
              <p:nvPr/>
            </p:nvSpPr>
            <p:spPr>
              <a:xfrm>
                <a:off x="3451091" y="2583719"/>
                <a:ext cx="603490" cy="60349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cap="flat" cmpd="sng" w="9525">
              <a:solidFill>
                <a:schemeClr val="dk2"/>
              </a:solidFill>
              <a:prstDash val="solid"/>
              <a:round/>
              <a:headEnd len="med" w="med" type="none"/>
              <a:tailEnd len="med" w="med" type="none"/>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9"/>
              <p:cNvSpPr/>
              <p:nvPr/>
            </p:nvSpPr>
            <p:spPr>
              <a:xfrm>
                <a:off x="5090423" y="2583719"/>
                <a:ext cx="602414" cy="602414"/>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3" name="Google Shape;2713;p49"/>
            <p:cNvCxnSpPr/>
            <p:nvPr/>
          </p:nvCxnSpPr>
          <p:spPr>
            <a:xfrm>
              <a:off x="7031106" y="3186309"/>
              <a:ext cx="0" cy="357146"/>
            </a:xfrm>
            <a:prstGeom prst="straightConnector1">
              <a:avLst/>
            </a:prstGeom>
            <a:noFill/>
            <a:ln cap="flat" cmpd="sng" w="9525">
              <a:solidFill>
                <a:schemeClr val="dk2"/>
              </a:solidFill>
              <a:prstDash val="solid"/>
              <a:round/>
              <a:headEnd len="med" w="med" type="none"/>
              <a:tailEnd len="med" w="med" type="none"/>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9"/>
              <p:cNvSpPr/>
              <p:nvPr/>
            </p:nvSpPr>
            <p:spPr>
              <a:xfrm>
                <a:off x="6729729" y="2583719"/>
                <a:ext cx="602414" cy="602414"/>
              </a:xfrm>
              <a:prstGeom prst="ellipse">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cap="flat" cmpd="sng" w="9525">
              <a:solidFill>
                <a:schemeClr val="dk2"/>
              </a:solidFill>
              <a:prstDash val="solid"/>
              <a:round/>
              <a:headEnd len="med" w="med" type="none"/>
              <a:tailEnd len="med" w="med" type="none"/>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9"/>
              <p:cNvSpPr/>
              <p:nvPr/>
            </p:nvSpPr>
            <p:spPr>
              <a:xfrm>
                <a:off x="1812063" y="2584091"/>
                <a:ext cx="602631" cy="602631"/>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0" name="Google Shape;2720;p49"/>
            <p:cNvSpPr/>
            <p:nvPr/>
          </p:nvSpPr>
          <p:spPr>
            <a:xfrm>
              <a:off x="2073125" y="2106975"/>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9"/>
            <p:cNvSpPr/>
            <p:nvPr/>
          </p:nvSpPr>
          <p:spPr>
            <a:xfrm>
              <a:off x="5351645" y="2106974"/>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9"/>
            <p:cNvSpPr/>
            <p:nvPr/>
          </p:nvSpPr>
          <p:spPr>
            <a:xfrm>
              <a:off x="3711575" y="3544525"/>
              <a:ext cx="79800" cy="79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9"/>
            <p:cNvSpPr/>
            <p:nvPr/>
          </p:nvSpPr>
          <p:spPr>
            <a:xfrm>
              <a:off x="6990966" y="3544525"/>
              <a:ext cx="79800" cy="79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4" name="Google Shape;2724;p49"/>
          <p:cNvSpPr txBox="1"/>
          <p:nvPr/>
        </p:nvSpPr>
        <p:spPr>
          <a:xfrm>
            <a:off x="1762947" y="2723910"/>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1" name="Shape 2731"/>
        <p:cNvGrpSpPr/>
        <p:nvPr/>
      </p:nvGrpSpPr>
      <p:grpSpPr>
        <a:xfrm>
          <a:off x="0" y="0"/>
          <a:ext cx="0" cy="0"/>
          <a:chOff x="0" y="0"/>
          <a:chExt cx="0" cy="0"/>
        </a:xfrm>
      </p:grpSpPr>
      <p:sp>
        <p:nvSpPr>
          <p:cNvPr id="2732" name="Google Shape;2732;p50"/>
          <p:cNvSpPr txBox="1"/>
          <p:nvPr>
            <p:ph type="title"/>
          </p:nvPr>
        </p:nvSpPr>
        <p:spPr>
          <a:xfrm>
            <a:off x="2624328" y="1121545"/>
            <a:ext cx="3904500" cy="190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0000"/>
              <a:t>Whoa!</a:t>
            </a:r>
            <a:endParaRPr sz="10000"/>
          </a:p>
        </p:txBody>
      </p:sp>
      <p:sp>
        <p:nvSpPr>
          <p:cNvPr id="2733" name="Google Shape;2733;p50"/>
          <p:cNvSpPr txBox="1"/>
          <p:nvPr>
            <p:ph idx="1" type="subTitle"/>
          </p:nvPr>
        </p:nvSpPr>
        <p:spPr>
          <a:xfrm>
            <a:off x="2933525" y="2699917"/>
            <a:ext cx="3276900" cy="86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a:t>
            </a:r>
            <a:r>
              <a:rPr lang="en"/>
              <a:t>could be the part of the presentation where you can introduce yourself, write your email…</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7" name="Shape 2737"/>
        <p:cNvGrpSpPr/>
        <p:nvPr/>
      </p:nvGrpSpPr>
      <p:grpSpPr>
        <a:xfrm>
          <a:off x="0" y="0"/>
          <a:ext cx="0" cy="0"/>
          <a:chOff x="0" y="0"/>
          <a:chExt cx="0" cy="0"/>
        </a:xfrm>
      </p:grpSpPr>
      <p:sp>
        <p:nvSpPr>
          <p:cNvPr id="2738" name="Google Shape;2738;p51"/>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rect b="b" l="l" r="r" t="t"/>
              <a:pathLst>
                <a:path extrusionOk="0" h="184377" w="274101">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582900" y="420200"/>
              <a:ext cx="6424600" cy="4609350"/>
            </a:xfrm>
            <a:custGeom>
              <a:rect b="b" l="l" r="r" t="t"/>
              <a:pathLst>
                <a:path extrusionOk="0" h="184374" w="256984">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702125" y="5036900"/>
              <a:ext cx="6191675" cy="65650"/>
            </a:xfrm>
            <a:custGeom>
              <a:rect b="b" l="l" r="r" t="t"/>
              <a:pathLst>
                <a:path extrusionOk="0" h="2626" w="247667">
                  <a:moveTo>
                    <a:pt x="1" y="1"/>
                  </a:moveTo>
                  <a:lnTo>
                    <a:pt x="1" y="2626"/>
                  </a:lnTo>
                  <a:lnTo>
                    <a:pt x="247667" y="2626"/>
                  </a:lnTo>
                  <a:lnTo>
                    <a:pt x="247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665175" y="3566050"/>
              <a:ext cx="125725" cy="97450"/>
            </a:xfrm>
            <a:custGeom>
              <a:rect b="b" l="l" r="r" t="t"/>
              <a:pathLst>
                <a:path extrusionOk="0" h="3898" w="5029">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667950" y="3411900"/>
              <a:ext cx="777325" cy="1632425"/>
            </a:xfrm>
            <a:custGeom>
              <a:rect b="b" l="l" r="r" t="t"/>
              <a:pathLst>
                <a:path extrusionOk="0" h="65297" w="31093">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1174425" y="3532200"/>
              <a:ext cx="91525" cy="134975"/>
            </a:xfrm>
            <a:custGeom>
              <a:rect b="b" l="l" r="r" t="t"/>
              <a:pathLst>
                <a:path extrusionOk="0" h="5399" w="3661">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4182000" y="4206925"/>
              <a:ext cx="147900" cy="871025"/>
            </a:xfrm>
            <a:custGeom>
              <a:rect b="b" l="l" r="r" t="t"/>
              <a:pathLst>
                <a:path extrusionOk="0" h="34841" w="5916">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4173675" y="4199525"/>
              <a:ext cx="163625" cy="886400"/>
            </a:xfrm>
            <a:custGeom>
              <a:rect b="b" l="l" r="r" t="t"/>
              <a:pathLst>
                <a:path extrusionOk="0" h="35456" w="6545">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1"/>
            <p:cNvSpPr/>
            <p:nvPr/>
          </p:nvSpPr>
          <p:spPr>
            <a:xfrm>
              <a:off x="3355700"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3348300"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3415775" y="3231825"/>
              <a:ext cx="889175" cy="1075875"/>
            </a:xfrm>
            <a:custGeom>
              <a:rect b="b" l="l" r="r" t="t"/>
              <a:pathLst>
                <a:path extrusionOk="0" h="43035" w="35567">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3410225" y="3223500"/>
              <a:ext cx="898425" cy="1091575"/>
            </a:xfrm>
            <a:custGeom>
              <a:rect b="b" l="l" r="r" t="t"/>
              <a:pathLst>
                <a:path extrusionOk="0" h="43663" w="35937">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3388050" y="4095075"/>
              <a:ext cx="902100" cy="212625"/>
            </a:xfrm>
            <a:custGeom>
              <a:rect b="b" l="l" r="r" t="t"/>
              <a:pathLst>
                <a:path extrusionOk="0" h="8505" w="36084">
                  <a:moveTo>
                    <a:pt x="0" y="1"/>
                  </a:moveTo>
                  <a:lnTo>
                    <a:pt x="0" y="8504"/>
                  </a:lnTo>
                  <a:lnTo>
                    <a:pt x="36084" y="8504"/>
                  </a:lnTo>
                  <a:lnTo>
                    <a:pt x="36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3380650" y="4086775"/>
              <a:ext cx="916900" cy="228300"/>
            </a:xfrm>
            <a:custGeom>
              <a:rect b="b" l="l" r="r" t="t"/>
              <a:pathLst>
                <a:path extrusionOk="0" h="9132" w="36676">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3342750" y="3850150"/>
              <a:ext cx="116500" cy="457550"/>
            </a:xfrm>
            <a:custGeom>
              <a:rect b="b" l="l" r="r" t="t"/>
              <a:pathLst>
                <a:path extrusionOk="0" h="18302" w="466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3335375" y="3842750"/>
              <a:ext cx="131250" cy="472325"/>
            </a:xfrm>
            <a:custGeom>
              <a:rect b="b" l="l" r="r" t="t"/>
              <a:pathLst>
                <a:path extrusionOk="0" h="18893" w="525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4225425" y="3850150"/>
              <a:ext cx="116500" cy="457550"/>
            </a:xfrm>
            <a:custGeom>
              <a:rect b="b" l="l" r="r" t="t"/>
              <a:pathLst>
                <a:path extrusionOk="0" h="18302" w="466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4218050" y="3842750"/>
              <a:ext cx="131250" cy="472325"/>
            </a:xfrm>
            <a:custGeom>
              <a:rect b="b" l="l" r="r" t="t"/>
              <a:pathLst>
                <a:path extrusionOk="0" h="18893" w="525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3548875" y="3556225"/>
              <a:ext cx="574000" cy="329075"/>
            </a:xfrm>
            <a:custGeom>
              <a:rect b="b" l="l" r="r" t="t"/>
              <a:pathLst>
                <a:path extrusionOk="0" h="13163" w="22960">
                  <a:moveTo>
                    <a:pt x="0" y="1"/>
                  </a:moveTo>
                  <a:lnTo>
                    <a:pt x="1294" y="13162"/>
                  </a:lnTo>
                  <a:lnTo>
                    <a:pt x="21665" y="13162"/>
                  </a:lnTo>
                  <a:lnTo>
                    <a:pt x="229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3541475" y="3548850"/>
              <a:ext cx="588775" cy="343850"/>
            </a:xfrm>
            <a:custGeom>
              <a:rect b="b" l="l" r="r" t="t"/>
              <a:pathLst>
                <a:path extrusionOk="0" h="13754" w="23551">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3337225" y="3015525"/>
              <a:ext cx="1061075" cy="603575"/>
            </a:xfrm>
            <a:custGeom>
              <a:rect b="b" l="l" r="r" t="t"/>
              <a:pathLst>
                <a:path extrusionOk="0" h="24143" w="42443">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3328900" y="3008150"/>
              <a:ext cx="1076800" cy="619275"/>
            </a:xfrm>
            <a:custGeom>
              <a:rect b="b" l="l" r="r" t="t"/>
              <a:pathLst>
                <a:path extrusionOk="0" h="24771" w="43072">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3938900" y="2856775"/>
              <a:ext cx="52725" cy="82300"/>
            </a:xfrm>
            <a:custGeom>
              <a:rect b="b" l="l" r="r" t="t"/>
              <a:pathLst>
                <a:path extrusionOk="0" h="3292" w="2109">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3930600" y="2849175"/>
              <a:ext cx="65650" cy="98000"/>
            </a:xfrm>
            <a:custGeom>
              <a:rect b="b" l="l" r="r" t="t"/>
              <a:pathLst>
                <a:path extrusionOk="0" h="3920" w="2626">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3667175" y="2856775"/>
              <a:ext cx="53625" cy="82300"/>
            </a:xfrm>
            <a:custGeom>
              <a:rect b="b" l="l" r="r" t="t"/>
              <a:pathLst>
                <a:path extrusionOk="0" h="3292" w="2145">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3662550" y="2849175"/>
              <a:ext cx="65650" cy="98000"/>
            </a:xfrm>
            <a:custGeom>
              <a:rect b="b" l="l" r="r" t="t"/>
              <a:pathLst>
                <a:path extrusionOk="0" h="3920" w="2626">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3694900" y="2954900"/>
              <a:ext cx="289325" cy="233500"/>
            </a:xfrm>
            <a:custGeom>
              <a:rect b="b" l="l" r="r" t="t"/>
              <a:pathLst>
                <a:path extrusionOk="0" h="9340" w="11573">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3687500" y="2947150"/>
              <a:ext cx="305050" cy="249100"/>
            </a:xfrm>
            <a:custGeom>
              <a:rect b="b" l="l" r="r" t="t"/>
              <a:pathLst>
                <a:path extrusionOk="0" h="9964" w="12202">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3761450" y="3038650"/>
              <a:ext cx="139600" cy="207225"/>
            </a:xfrm>
            <a:custGeom>
              <a:rect b="b" l="l" r="r" t="t"/>
              <a:pathLst>
                <a:path extrusionOk="0" h="8289" w="5584">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3753125" y="3030800"/>
              <a:ext cx="155300" cy="223225"/>
            </a:xfrm>
            <a:custGeom>
              <a:rect b="b" l="l" r="r" t="t"/>
              <a:pathLst>
                <a:path extrusionOk="0" h="8929" w="6212">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3715250" y="2777775"/>
              <a:ext cx="241250" cy="327075"/>
            </a:xfrm>
            <a:custGeom>
              <a:rect b="b" l="l" r="r" t="t"/>
              <a:pathLst>
                <a:path extrusionOk="0" h="13083" w="965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3707850" y="2769675"/>
              <a:ext cx="256050" cy="342925"/>
            </a:xfrm>
            <a:custGeom>
              <a:rect b="b" l="l" r="r" t="t"/>
              <a:pathLst>
                <a:path extrusionOk="0" h="13717" w="10242">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3659775" y="2613900"/>
              <a:ext cx="321675" cy="302000"/>
            </a:xfrm>
            <a:custGeom>
              <a:rect b="b" l="l" r="r" t="t"/>
              <a:pathLst>
                <a:path extrusionOk="0" h="12080" w="12867">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3662550" y="2606075"/>
              <a:ext cx="327225" cy="317975"/>
            </a:xfrm>
            <a:custGeom>
              <a:rect b="b" l="l" r="r" t="t"/>
              <a:pathLst>
                <a:path extrusionOk="0" h="12719" w="13089">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3314100" y="3493950"/>
              <a:ext cx="431675" cy="128850"/>
            </a:xfrm>
            <a:custGeom>
              <a:rect b="b" l="l" r="r" t="t"/>
              <a:pathLst>
                <a:path extrusionOk="0" h="5154" w="17267">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3317800" y="3486000"/>
              <a:ext cx="436275" cy="144200"/>
            </a:xfrm>
            <a:custGeom>
              <a:rect b="b" l="l" r="r" t="t"/>
              <a:pathLst>
                <a:path extrusionOk="0" h="5768" w="17451">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3642225" y="3515250"/>
              <a:ext cx="183025" cy="99250"/>
            </a:xfrm>
            <a:custGeom>
              <a:rect b="b" l="l" r="r" t="t"/>
              <a:pathLst>
                <a:path extrusionOk="0" h="3970" w="7321">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3634825" y="3508175"/>
              <a:ext cx="195975" cy="113700"/>
            </a:xfrm>
            <a:custGeom>
              <a:rect b="b" l="l" r="r" t="t"/>
              <a:pathLst>
                <a:path extrusionOk="0" h="4548" w="7839">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4000825" y="3493950"/>
              <a:ext cx="430750" cy="128850"/>
            </a:xfrm>
            <a:custGeom>
              <a:rect b="b" l="l" r="r" t="t"/>
              <a:pathLst>
                <a:path extrusionOk="0" h="5154" w="1723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3992525" y="3486000"/>
              <a:ext cx="436275" cy="144200"/>
            </a:xfrm>
            <a:custGeom>
              <a:rect b="b" l="l" r="r" t="t"/>
              <a:pathLst>
                <a:path extrusionOk="0" h="5768" w="17451">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3898250" y="3515250"/>
              <a:ext cx="183025" cy="99250"/>
            </a:xfrm>
            <a:custGeom>
              <a:rect b="b" l="l" r="r" t="t"/>
              <a:pathLst>
                <a:path extrusionOk="0" h="3970" w="7321">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3892700" y="3508175"/>
              <a:ext cx="195975" cy="113700"/>
            </a:xfrm>
            <a:custGeom>
              <a:rect b="b" l="l" r="r" t="t"/>
              <a:pathLst>
                <a:path extrusionOk="0" h="4548" w="7839">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3581225" y="3885275"/>
              <a:ext cx="489875" cy="212600"/>
            </a:xfrm>
            <a:custGeom>
              <a:rect b="b" l="l" r="r" t="t"/>
              <a:pathLst>
                <a:path extrusionOk="0" h="8504" w="19595">
                  <a:moveTo>
                    <a:pt x="0" y="0"/>
                  </a:moveTo>
                  <a:lnTo>
                    <a:pt x="0" y="8504"/>
                  </a:lnTo>
                  <a:lnTo>
                    <a:pt x="19595" y="8504"/>
                  </a:lnTo>
                  <a:lnTo>
                    <a:pt x="19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3573825" y="3876950"/>
              <a:ext cx="504675" cy="228325"/>
            </a:xfrm>
            <a:custGeom>
              <a:rect b="b" l="l" r="r" t="t"/>
              <a:pathLst>
                <a:path extrusionOk="0" h="9133" w="20187">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3618200" y="3864350"/>
              <a:ext cx="183950" cy="157000"/>
            </a:xfrm>
            <a:custGeom>
              <a:rect b="b" l="l" r="r" t="t"/>
              <a:pathLst>
                <a:path extrusionOk="0" h="6280" w="7358">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3875125" y="3876950"/>
              <a:ext cx="171025" cy="137975"/>
            </a:xfrm>
            <a:custGeom>
              <a:rect b="b" l="l" r="r" t="t"/>
              <a:pathLst>
                <a:path extrusionOk="0" h="5519" w="6841">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3388050" y="3841775"/>
              <a:ext cx="297625" cy="1110125"/>
            </a:xfrm>
            <a:custGeom>
              <a:rect b="b" l="l" r="r" t="t"/>
              <a:pathLst>
                <a:path extrusionOk="0" h="44405" w="11905">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3433325" y="3834450"/>
              <a:ext cx="256050" cy="1124850"/>
            </a:xfrm>
            <a:custGeom>
              <a:rect b="b" l="l" r="r" t="t"/>
              <a:pathLst>
                <a:path extrusionOk="0" h="44994" w="10242">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3374175" y="4889025"/>
              <a:ext cx="198750" cy="146975"/>
            </a:xfrm>
            <a:custGeom>
              <a:rect b="b" l="l" r="r" t="t"/>
              <a:pathLst>
                <a:path extrusionOk="0" h="5879" w="7950">
                  <a:moveTo>
                    <a:pt x="3994" y="1"/>
                  </a:moveTo>
                  <a:lnTo>
                    <a:pt x="3069" y="3920"/>
                  </a:lnTo>
                  <a:lnTo>
                    <a:pt x="1" y="5879"/>
                  </a:lnTo>
                  <a:lnTo>
                    <a:pt x="7839" y="5879"/>
                  </a:lnTo>
                  <a:lnTo>
                    <a:pt x="7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3365875" y="4881625"/>
              <a:ext cx="215375" cy="161775"/>
            </a:xfrm>
            <a:custGeom>
              <a:rect b="b" l="l" r="r" t="t"/>
              <a:pathLst>
                <a:path extrusionOk="0" h="6471" w="8615">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3450900" y="4973025"/>
              <a:ext cx="84125" cy="14000"/>
            </a:xfrm>
            <a:custGeom>
              <a:rect b="b" l="l" r="r" t="t"/>
              <a:pathLst>
                <a:path extrusionOk="0" h="560" w="3365">
                  <a:moveTo>
                    <a:pt x="1868" y="1"/>
                  </a:moveTo>
                  <a:cubicBezTo>
                    <a:pt x="871" y="1"/>
                    <a:pt x="0" y="560"/>
                    <a:pt x="0" y="560"/>
                  </a:cubicBezTo>
                  <a:lnTo>
                    <a:pt x="3365" y="560"/>
                  </a:lnTo>
                  <a:cubicBezTo>
                    <a:pt x="2896" y="141"/>
                    <a:pt x="2367" y="1"/>
                    <a:pt x="18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3442575" y="4964825"/>
              <a:ext cx="100775" cy="29725"/>
            </a:xfrm>
            <a:custGeom>
              <a:rect b="b" l="l" r="r" t="t"/>
              <a:pathLst>
                <a:path extrusionOk="0" h="1189" w="4031">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3998975" y="3841775"/>
              <a:ext cx="297650" cy="1110125"/>
            </a:xfrm>
            <a:custGeom>
              <a:rect b="b" l="l" r="r" t="t"/>
              <a:pathLst>
                <a:path extrusionOk="0" h="44405" w="11906">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3995300" y="3834450"/>
              <a:ext cx="256025" cy="1124850"/>
            </a:xfrm>
            <a:custGeom>
              <a:rect b="b" l="l" r="r" t="t"/>
              <a:pathLst>
                <a:path extrusionOk="0" h="44994" w="10241">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4111750" y="4889025"/>
              <a:ext cx="198750" cy="146975"/>
            </a:xfrm>
            <a:custGeom>
              <a:rect b="b" l="l" r="r" t="t"/>
              <a:pathLst>
                <a:path extrusionOk="0" h="5879" w="7950">
                  <a:moveTo>
                    <a:pt x="0" y="1"/>
                  </a:moveTo>
                  <a:lnTo>
                    <a:pt x="111" y="5879"/>
                  </a:lnTo>
                  <a:lnTo>
                    <a:pt x="7949" y="5879"/>
                  </a:lnTo>
                  <a:lnTo>
                    <a:pt x="4881" y="3920"/>
                  </a:lnTo>
                  <a:lnTo>
                    <a:pt x="39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4103425" y="4881625"/>
              <a:ext cx="215375" cy="161775"/>
            </a:xfrm>
            <a:custGeom>
              <a:rect b="b" l="l" r="r" t="t"/>
              <a:pathLst>
                <a:path extrusionOk="0" h="6471" w="8615">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4149650" y="4973025"/>
              <a:ext cx="84125" cy="14000"/>
            </a:xfrm>
            <a:custGeom>
              <a:rect b="b" l="l" r="r" t="t"/>
              <a:pathLst>
                <a:path extrusionOk="0" h="560" w="3365">
                  <a:moveTo>
                    <a:pt x="1497" y="1"/>
                  </a:moveTo>
                  <a:cubicBezTo>
                    <a:pt x="998" y="1"/>
                    <a:pt x="468" y="141"/>
                    <a:pt x="0" y="560"/>
                  </a:cubicBezTo>
                  <a:lnTo>
                    <a:pt x="3365" y="560"/>
                  </a:lnTo>
                  <a:cubicBezTo>
                    <a:pt x="3365" y="560"/>
                    <a:pt x="2494" y="1"/>
                    <a:pt x="1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4141325" y="4964825"/>
              <a:ext cx="100775" cy="29725"/>
            </a:xfrm>
            <a:custGeom>
              <a:rect b="b" l="l" r="r" t="t"/>
              <a:pathLst>
                <a:path extrusionOk="0" h="1189" w="4031">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4605300" y="3247525"/>
              <a:ext cx="720950" cy="365125"/>
            </a:xfrm>
            <a:custGeom>
              <a:rect b="b" l="l" r="r" t="t"/>
              <a:pathLst>
                <a:path extrusionOk="0" h="14605" w="28838">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4599750" y="3240125"/>
              <a:ext cx="732050" cy="379900"/>
            </a:xfrm>
            <a:custGeom>
              <a:rect b="b" l="l" r="r" t="t"/>
              <a:pathLst>
                <a:path extrusionOk="0" h="15196" w="29282">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4658900" y="3274325"/>
              <a:ext cx="614675" cy="311500"/>
            </a:xfrm>
            <a:custGeom>
              <a:rect b="b" l="l" r="r" t="t"/>
              <a:pathLst>
                <a:path extrusionOk="0" h="12460" w="24587">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4652450" y="3266950"/>
              <a:ext cx="626675" cy="326275"/>
            </a:xfrm>
            <a:custGeom>
              <a:rect b="b" l="l" r="r" t="t"/>
              <a:pathLst>
                <a:path extrusionOk="0" h="13051" w="25067">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4761500" y="3589500"/>
              <a:ext cx="818000" cy="26825"/>
            </a:xfrm>
            <a:custGeom>
              <a:rect b="b" l="l" r="r" t="t"/>
              <a:pathLst>
                <a:path extrusionOk="0" h="1073" w="32720">
                  <a:moveTo>
                    <a:pt x="1" y="1"/>
                  </a:moveTo>
                  <a:lnTo>
                    <a:pt x="1" y="1073"/>
                  </a:lnTo>
                  <a:lnTo>
                    <a:pt x="32720" y="1073"/>
                  </a:lnTo>
                  <a:lnTo>
                    <a:pt x="327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4754100" y="3582125"/>
              <a:ext cx="832800" cy="42525"/>
            </a:xfrm>
            <a:custGeom>
              <a:rect b="b" l="l" r="r" t="t"/>
              <a:pathLst>
                <a:path extrusionOk="0" h="1701" w="33312">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4761500" y="3589500"/>
              <a:ext cx="396550" cy="26825"/>
            </a:xfrm>
            <a:custGeom>
              <a:rect b="b" l="l" r="r" t="t"/>
              <a:pathLst>
                <a:path extrusionOk="0" h="1073" w="15862">
                  <a:moveTo>
                    <a:pt x="1" y="1"/>
                  </a:moveTo>
                  <a:lnTo>
                    <a:pt x="1" y="1073"/>
                  </a:lnTo>
                  <a:lnTo>
                    <a:pt x="15861" y="1073"/>
                  </a:lnTo>
                  <a:lnTo>
                    <a:pt x="158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4754100" y="3582125"/>
              <a:ext cx="411325" cy="42525"/>
            </a:xfrm>
            <a:custGeom>
              <a:rect b="b" l="l" r="r" t="t"/>
              <a:pathLst>
                <a:path extrusionOk="0" h="1701" w="16453">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4818800" y="2599625"/>
              <a:ext cx="476025" cy="476025"/>
            </a:xfrm>
            <a:custGeom>
              <a:rect b="b" l="l" r="r" t="t"/>
              <a:pathLst>
                <a:path extrusionOk="0" h="19041" w="19041">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4811425" y="2592225"/>
              <a:ext cx="490800" cy="490800"/>
            </a:xfrm>
            <a:custGeom>
              <a:rect b="b" l="l" r="r" t="t"/>
              <a:pathLst>
                <a:path extrusionOk="0" h="19632" w="19632">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5000900" y="3058050"/>
              <a:ext cx="93375" cy="306875"/>
            </a:xfrm>
            <a:custGeom>
              <a:rect b="b" l="l" r="r" t="t"/>
              <a:pathLst>
                <a:path extrusionOk="0" h="12275" w="3735">
                  <a:moveTo>
                    <a:pt x="3734" y="1"/>
                  </a:moveTo>
                  <a:lnTo>
                    <a:pt x="0" y="481"/>
                  </a:lnTo>
                  <a:lnTo>
                    <a:pt x="1738" y="12275"/>
                  </a:lnTo>
                  <a:lnTo>
                    <a:pt x="3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4992575" y="3050475"/>
              <a:ext cx="110000" cy="321850"/>
            </a:xfrm>
            <a:custGeom>
              <a:rect b="b" l="l" r="r" t="t"/>
              <a:pathLst>
                <a:path extrusionOk="0" h="12874" w="440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3524850" y="3248450"/>
              <a:ext cx="631275" cy="374350"/>
            </a:xfrm>
            <a:custGeom>
              <a:rect b="b" l="l" r="r" t="t"/>
              <a:pathLst>
                <a:path extrusionOk="0" h="14974" w="25251">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3517450" y="3240125"/>
              <a:ext cx="647000" cy="391000"/>
            </a:xfrm>
            <a:custGeom>
              <a:rect b="b" l="l" r="r" t="t"/>
              <a:pathLst>
                <a:path extrusionOk="0" h="15640" w="2588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4051675" y="2338050"/>
              <a:ext cx="475100" cy="475100"/>
            </a:xfrm>
            <a:custGeom>
              <a:rect b="b" l="l" r="r" t="t"/>
              <a:pathLst>
                <a:path extrusionOk="0" h="19004" w="19004">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4043350" y="2329725"/>
              <a:ext cx="491725" cy="491750"/>
            </a:xfrm>
            <a:custGeom>
              <a:rect b="b" l="l" r="r" t="t"/>
              <a:pathLst>
                <a:path extrusionOk="0" h="19670" w="19669">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4112675" y="2789100"/>
              <a:ext cx="193200" cy="368800"/>
            </a:xfrm>
            <a:custGeom>
              <a:rect b="b" l="l" r="r" t="t"/>
              <a:pathLst>
                <a:path extrusionOk="0" h="14752" w="7728">
                  <a:moveTo>
                    <a:pt x="7727" y="0"/>
                  </a:moveTo>
                  <a:lnTo>
                    <a:pt x="4511" y="481"/>
                  </a:lnTo>
                  <a:lnTo>
                    <a:pt x="0" y="14751"/>
                  </a:lnTo>
                  <a:lnTo>
                    <a:pt x="7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4103425" y="2780975"/>
              <a:ext cx="211675" cy="385050"/>
            </a:xfrm>
            <a:custGeom>
              <a:rect b="b" l="l" r="r" t="t"/>
              <a:pathLst>
                <a:path extrusionOk="0" h="15402" w="8467">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2612600" y="3247525"/>
              <a:ext cx="720950" cy="365125"/>
            </a:xfrm>
            <a:custGeom>
              <a:rect b="b" l="l" r="r" t="t"/>
              <a:pathLst>
                <a:path extrusionOk="0" h="14605" w="28838">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2607050" y="3240125"/>
              <a:ext cx="732025" cy="379900"/>
            </a:xfrm>
            <a:custGeom>
              <a:rect b="b" l="l" r="r" t="t"/>
              <a:pathLst>
                <a:path extrusionOk="0" h="15196" w="29281">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2665275" y="3274325"/>
              <a:ext cx="615575" cy="311500"/>
            </a:xfrm>
            <a:custGeom>
              <a:rect b="b" l="l" r="r" t="t"/>
              <a:pathLst>
                <a:path extrusionOk="0" h="12460" w="24623">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2659725" y="3266950"/>
              <a:ext cx="626675" cy="326275"/>
            </a:xfrm>
            <a:custGeom>
              <a:rect b="b" l="l" r="r" t="t"/>
              <a:pathLst>
                <a:path extrusionOk="0" h="13051" w="25067">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2359350" y="3589500"/>
              <a:ext cx="818000" cy="26825"/>
            </a:xfrm>
            <a:custGeom>
              <a:rect b="b" l="l" r="r" t="t"/>
              <a:pathLst>
                <a:path extrusionOk="0" h="1073" w="32720">
                  <a:moveTo>
                    <a:pt x="0" y="1"/>
                  </a:moveTo>
                  <a:lnTo>
                    <a:pt x="0" y="1073"/>
                  </a:lnTo>
                  <a:lnTo>
                    <a:pt x="32719" y="1073"/>
                  </a:lnTo>
                  <a:lnTo>
                    <a:pt x="327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2351950" y="3582125"/>
              <a:ext cx="833700" cy="42525"/>
            </a:xfrm>
            <a:custGeom>
              <a:rect b="b" l="l" r="r" t="t"/>
              <a:pathLst>
                <a:path extrusionOk="0" h="1701" w="33348">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2780800" y="3589500"/>
              <a:ext cx="396550" cy="26825"/>
            </a:xfrm>
            <a:custGeom>
              <a:rect b="b" l="l" r="r" t="t"/>
              <a:pathLst>
                <a:path extrusionOk="0" h="1073" w="15862">
                  <a:moveTo>
                    <a:pt x="1" y="1"/>
                  </a:moveTo>
                  <a:lnTo>
                    <a:pt x="1" y="1073"/>
                  </a:lnTo>
                  <a:lnTo>
                    <a:pt x="15861" y="1073"/>
                  </a:lnTo>
                  <a:lnTo>
                    <a:pt x="158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2773400" y="3582125"/>
              <a:ext cx="412250" cy="42525"/>
            </a:xfrm>
            <a:custGeom>
              <a:rect b="b" l="l" r="r" t="t"/>
              <a:pathLst>
                <a:path extrusionOk="0" h="1701" w="1649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2617200" y="2599625"/>
              <a:ext cx="476025" cy="476025"/>
            </a:xfrm>
            <a:custGeom>
              <a:rect b="b" l="l" r="r" t="t"/>
              <a:pathLst>
                <a:path extrusionOk="0" h="19041" w="19041">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2609825" y="2592225"/>
              <a:ext cx="490800" cy="490800"/>
            </a:xfrm>
            <a:custGeom>
              <a:rect b="b" l="l" r="r" t="t"/>
              <a:pathLst>
                <a:path extrusionOk="0" h="19632" w="19632">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2855675" y="3045125"/>
              <a:ext cx="68425" cy="300400"/>
            </a:xfrm>
            <a:custGeom>
              <a:rect b="b" l="l" r="r" t="t"/>
              <a:pathLst>
                <a:path extrusionOk="0" h="12016" w="2737">
                  <a:moveTo>
                    <a:pt x="2736" y="0"/>
                  </a:moveTo>
                  <a:lnTo>
                    <a:pt x="0" y="1220"/>
                  </a:lnTo>
                  <a:lnTo>
                    <a:pt x="2219" y="12016"/>
                  </a:lnTo>
                  <a:lnTo>
                    <a:pt x="27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2847350" y="3037950"/>
              <a:ext cx="84125" cy="315900"/>
            </a:xfrm>
            <a:custGeom>
              <a:rect b="b" l="l" r="r" t="t"/>
              <a:pathLst>
                <a:path extrusionOk="0" h="12636" w="3365">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4462975" y="3403725"/>
              <a:ext cx="145125" cy="213525"/>
            </a:xfrm>
            <a:custGeom>
              <a:rect b="b" l="l" r="r" t="t"/>
              <a:pathLst>
                <a:path extrusionOk="0" h="8541" w="5805">
                  <a:moveTo>
                    <a:pt x="0" y="1"/>
                  </a:moveTo>
                  <a:lnTo>
                    <a:pt x="0" y="8541"/>
                  </a:lnTo>
                  <a:lnTo>
                    <a:pt x="5805" y="8541"/>
                  </a:lnTo>
                  <a:lnTo>
                    <a:pt x="58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4455575" y="3396325"/>
              <a:ext cx="159925" cy="228325"/>
            </a:xfrm>
            <a:custGeom>
              <a:rect b="b" l="l" r="r" t="t"/>
              <a:pathLst>
                <a:path extrusionOk="0" h="9133" w="6397">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4570175" y="3443475"/>
              <a:ext cx="77675" cy="144200"/>
            </a:xfrm>
            <a:custGeom>
              <a:rect b="b" l="l" r="r" t="t"/>
              <a:pathLst>
                <a:path extrusionOk="0" h="5768" w="3107">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4561875" y="3436075"/>
              <a:ext cx="93375" cy="159925"/>
            </a:xfrm>
            <a:custGeom>
              <a:rect b="b" l="l" r="r" t="t"/>
              <a:pathLst>
                <a:path extrusionOk="0" h="6397" w="3735">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4999975" y="3728150"/>
              <a:ext cx="140500" cy="1346100"/>
            </a:xfrm>
            <a:custGeom>
              <a:rect b="b" l="l" r="r" t="t"/>
              <a:pathLst>
                <a:path extrusionOk="0" h="53844" w="562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4991650" y="3720750"/>
              <a:ext cx="156225" cy="1360550"/>
            </a:xfrm>
            <a:custGeom>
              <a:rect b="b" l="l" r="r" t="t"/>
              <a:pathLst>
                <a:path extrusionOk="0" h="54422" w="6249">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5752325" y="3728150"/>
              <a:ext cx="141425" cy="1349800"/>
            </a:xfrm>
            <a:custGeom>
              <a:rect b="b" l="l" r="r" t="t"/>
              <a:pathLst>
                <a:path extrusionOk="0" h="53992" w="5657">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5744000" y="3720750"/>
              <a:ext cx="156225" cy="1365175"/>
            </a:xfrm>
            <a:custGeom>
              <a:rect b="b" l="l" r="r" t="t"/>
              <a:pathLst>
                <a:path extrusionOk="0" h="54607" w="6249">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2587625" y="3728150"/>
              <a:ext cx="123875" cy="1337800"/>
            </a:xfrm>
            <a:custGeom>
              <a:rect b="b" l="l" r="r" t="t"/>
              <a:pathLst>
                <a:path extrusionOk="0" h="53512" w="4955">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2580250" y="3720750"/>
              <a:ext cx="138650" cy="1352225"/>
            </a:xfrm>
            <a:custGeom>
              <a:rect b="b" l="l" r="r" t="t"/>
              <a:pathLst>
                <a:path extrusionOk="0" h="54089" w="5546">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1894425" y="3728150"/>
              <a:ext cx="122975" cy="1333175"/>
            </a:xfrm>
            <a:custGeom>
              <a:rect b="b" l="l" r="r" t="t"/>
              <a:pathLst>
                <a:path extrusionOk="0" h="53327" w="4919">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1887050" y="3720750"/>
              <a:ext cx="138650" cy="1348525"/>
            </a:xfrm>
            <a:custGeom>
              <a:rect b="b" l="l" r="r" t="t"/>
              <a:pathLst>
                <a:path extrusionOk="0" h="53941" w="5546">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1912000" y="3654200"/>
              <a:ext cx="3986375" cy="114650"/>
            </a:xfrm>
            <a:custGeom>
              <a:rect b="b" l="l" r="r" t="t"/>
              <a:pathLst>
                <a:path extrusionOk="0" h="4586" w="159455">
                  <a:moveTo>
                    <a:pt x="0" y="1"/>
                  </a:moveTo>
                  <a:lnTo>
                    <a:pt x="0" y="4585"/>
                  </a:lnTo>
                  <a:lnTo>
                    <a:pt x="159455" y="4585"/>
                  </a:lnTo>
                  <a:lnTo>
                    <a:pt x="1594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1904600" y="3646800"/>
              <a:ext cx="4001175" cy="130350"/>
            </a:xfrm>
            <a:custGeom>
              <a:rect b="b" l="l" r="r" t="t"/>
              <a:pathLst>
                <a:path extrusionOk="0" h="5214" w="160047">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1912000" y="3654200"/>
              <a:ext cx="3986375" cy="39775"/>
            </a:xfrm>
            <a:custGeom>
              <a:rect b="b" l="l" r="r" t="t"/>
              <a:pathLst>
                <a:path extrusionOk="0" h="1591" w="159455">
                  <a:moveTo>
                    <a:pt x="0" y="1"/>
                  </a:moveTo>
                  <a:lnTo>
                    <a:pt x="0" y="1591"/>
                  </a:lnTo>
                  <a:lnTo>
                    <a:pt x="159455" y="1591"/>
                  </a:lnTo>
                  <a:lnTo>
                    <a:pt x="159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1904600" y="3646800"/>
              <a:ext cx="4001175" cy="54575"/>
            </a:xfrm>
            <a:custGeom>
              <a:rect b="b" l="l" r="r" t="t"/>
              <a:pathLst>
                <a:path extrusionOk="0" h="2183" w="160047">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4901075" y="3654200"/>
              <a:ext cx="997300" cy="114650"/>
            </a:xfrm>
            <a:custGeom>
              <a:rect b="b" l="l" r="r" t="t"/>
              <a:pathLst>
                <a:path extrusionOk="0" h="4586" w="39892">
                  <a:moveTo>
                    <a:pt x="0" y="1"/>
                  </a:moveTo>
                  <a:lnTo>
                    <a:pt x="0" y="4585"/>
                  </a:lnTo>
                  <a:lnTo>
                    <a:pt x="39892" y="4585"/>
                  </a:lnTo>
                  <a:lnTo>
                    <a:pt x="39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4893675" y="3646800"/>
              <a:ext cx="1012100" cy="130350"/>
            </a:xfrm>
            <a:custGeom>
              <a:rect b="b" l="l" r="r" t="t"/>
              <a:pathLst>
                <a:path extrusionOk="0" h="5214" w="40484">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1876875" y="3616300"/>
              <a:ext cx="4057550" cy="43475"/>
            </a:xfrm>
            <a:custGeom>
              <a:rect b="b" l="l" r="r" t="t"/>
              <a:pathLst>
                <a:path extrusionOk="0" h="1739" w="162302">
                  <a:moveTo>
                    <a:pt x="1" y="1"/>
                  </a:moveTo>
                  <a:lnTo>
                    <a:pt x="1" y="1739"/>
                  </a:lnTo>
                  <a:lnTo>
                    <a:pt x="162301" y="1739"/>
                  </a:lnTo>
                  <a:lnTo>
                    <a:pt x="1623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1868550" y="3608925"/>
              <a:ext cx="4073275" cy="59175"/>
            </a:xfrm>
            <a:custGeom>
              <a:rect b="b" l="l" r="r" t="t"/>
              <a:pathLst>
                <a:path extrusionOk="0" h="2367" w="162931">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4942650" y="3616300"/>
              <a:ext cx="991775" cy="43475"/>
            </a:xfrm>
            <a:custGeom>
              <a:rect b="b" l="l" r="r" t="t"/>
              <a:pathLst>
                <a:path extrusionOk="0" h="1739" w="39671">
                  <a:moveTo>
                    <a:pt x="1" y="1"/>
                  </a:moveTo>
                  <a:lnTo>
                    <a:pt x="1" y="1739"/>
                  </a:lnTo>
                  <a:lnTo>
                    <a:pt x="39670" y="1739"/>
                  </a:lnTo>
                  <a:lnTo>
                    <a:pt x="396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4935275" y="3608925"/>
              <a:ext cx="1006550" cy="59175"/>
            </a:xfrm>
            <a:custGeom>
              <a:rect b="b" l="l" r="r" t="t"/>
              <a:pathLst>
                <a:path extrusionOk="0" h="2367" w="40262">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5555450" y="2786125"/>
              <a:ext cx="416875" cy="365650"/>
            </a:xfrm>
            <a:custGeom>
              <a:rect b="b" l="l" r="r" t="t"/>
              <a:pathLst>
                <a:path extrusionOk="0" h="14626" w="16675">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5552675" y="2778000"/>
              <a:ext cx="427950" cy="381750"/>
            </a:xfrm>
            <a:custGeom>
              <a:rect b="b" l="l" r="r" t="t"/>
              <a:pathLst>
                <a:path extrusionOk="0" h="15270" w="17118">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5414950" y="2624850"/>
              <a:ext cx="546275" cy="391175"/>
            </a:xfrm>
            <a:custGeom>
              <a:rect b="b" l="l" r="r" t="t"/>
              <a:pathLst>
                <a:path extrusionOk="0" h="15647" w="21851">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5440850" y="2617175"/>
              <a:ext cx="512050" cy="406700"/>
            </a:xfrm>
            <a:custGeom>
              <a:rect b="b" l="l" r="r" t="t"/>
              <a:pathLst>
                <a:path extrusionOk="0" h="16268" w="20482">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5732875" y="2898975"/>
              <a:ext cx="70300" cy="90700"/>
            </a:xfrm>
            <a:custGeom>
              <a:rect b="b" l="l" r="r" t="t"/>
              <a:pathLst>
                <a:path extrusionOk="0" h="3628" w="2812">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5735675" y="2890750"/>
              <a:ext cx="67500" cy="106325"/>
            </a:xfrm>
            <a:custGeom>
              <a:rect b="b" l="l" r="r" t="t"/>
              <a:pathLst>
                <a:path extrusionOk="0" h="4253" w="270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5487050" y="4141300"/>
              <a:ext cx="251425" cy="785650"/>
            </a:xfrm>
            <a:custGeom>
              <a:rect b="b" l="l" r="r" t="t"/>
              <a:pathLst>
                <a:path extrusionOk="0" h="31426" w="10057">
                  <a:moveTo>
                    <a:pt x="7395" y="0"/>
                  </a:moveTo>
                  <a:lnTo>
                    <a:pt x="1" y="407"/>
                  </a:lnTo>
                  <a:lnTo>
                    <a:pt x="6581" y="31241"/>
                  </a:lnTo>
                  <a:lnTo>
                    <a:pt x="10057" y="31425"/>
                  </a:lnTo>
                  <a:lnTo>
                    <a:pt x="73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5478725" y="4133900"/>
              <a:ext cx="268075" cy="801375"/>
            </a:xfrm>
            <a:custGeom>
              <a:rect b="b" l="l" r="r" t="t"/>
              <a:pathLst>
                <a:path extrusionOk="0" h="32055" w="10723">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5471350" y="4922300"/>
              <a:ext cx="282850" cy="117400"/>
            </a:xfrm>
            <a:custGeom>
              <a:rect b="b" l="l" r="r" t="t"/>
              <a:pathLst>
                <a:path extrusionOk="0" h="4696" w="11314">
                  <a:moveTo>
                    <a:pt x="7209" y="1"/>
                  </a:moveTo>
                  <a:lnTo>
                    <a:pt x="0" y="4696"/>
                  </a:lnTo>
                  <a:lnTo>
                    <a:pt x="11313" y="4696"/>
                  </a:lnTo>
                  <a:lnTo>
                    <a:pt x="10685" y="185"/>
                  </a:lnTo>
                  <a:lnTo>
                    <a:pt x="72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5463025" y="4913975"/>
              <a:ext cx="299475" cy="134050"/>
            </a:xfrm>
            <a:custGeom>
              <a:rect b="b" l="l" r="r" t="t"/>
              <a:pathLst>
                <a:path extrusionOk="0" h="5362" w="11979">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5231950" y="3802100"/>
              <a:ext cx="1096200" cy="1127625"/>
            </a:xfrm>
            <a:custGeom>
              <a:rect b="b" l="l" r="r" t="t"/>
              <a:pathLst>
                <a:path extrusionOk="0" h="45105" w="43848">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5223650" y="3794700"/>
              <a:ext cx="1075850" cy="1142425"/>
            </a:xfrm>
            <a:custGeom>
              <a:rect b="b" l="l" r="r" t="t"/>
              <a:pathLst>
                <a:path extrusionOk="0" h="45697" w="43034">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5111800" y="4926000"/>
              <a:ext cx="308725" cy="134975"/>
            </a:xfrm>
            <a:custGeom>
              <a:rect b="b" l="l" r="r" t="t"/>
              <a:pathLst>
                <a:path extrusionOk="0" h="5399" w="12349">
                  <a:moveTo>
                    <a:pt x="9280" y="0"/>
                  </a:moveTo>
                  <a:lnTo>
                    <a:pt x="8837" y="259"/>
                  </a:lnTo>
                  <a:lnTo>
                    <a:pt x="1" y="5398"/>
                  </a:lnTo>
                  <a:lnTo>
                    <a:pt x="12349" y="5398"/>
                  </a:lnTo>
                  <a:lnTo>
                    <a:pt x="12016" y="148"/>
                  </a:lnTo>
                  <a:lnTo>
                    <a:pt x="92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5103475" y="4918600"/>
              <a:ext cx="324450" cy="150675"/>
            </a:xfrm>
            <a:custGeom>
              <a:rect b="b" l="l" r="r" t="t"/>
              <a:pathLst>
                <a:path extrusionOk="0" h="6027" w="12978">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5408500" y="3494300"/>
              <a:ext cx="201500" cy="90600"/>
            </a:xfrm>
            <a:custGeom>
              <a:rect b="b" l="l" r="r" t="t"/>
              <a:pathLst>
                <a:path extrusionOk="0" h="3624" w="806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5400175" y="3486925"/>
              <a:ext cx="218150" cy="105775"/>
            </a:xfrm>
            <a:custGeom>
              <a:rect b="b" l="l" r="r" t="t"/>
              <a:pathLst>
                <a:path extrusionOk="0" h="4231" w="8726">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5410350" y="3530350"/>
              <a:ext cx="171000" cy="49025"/>
            </a:xfrm>
            <a:custGeom>
              <a:rect b="b" l="l" r="r" t="t"/>
              <a:pathLst>
                <a:path extrusionOk="0" h="1961" w="684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5412200" y="3522950"/>
              <a:ext cx="177475" cy="64725"/>
            </a:xfrm>
            <a:custGeom>
              <a:rect b="b" l="l" r="r" t="t"/>
              <a:pathLst>
                <a:path extrusionOk="0" h="2589" w="7099">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5597050" y="3530350"/>
              <a:ext cx="448275" cy="196900"/>
            </a:xfrm>
            <a:custGeom>
              <a:rect b="b" l="l" r="r" t="t"/>
              <a:pathLst>
                <a:path extrusionOk="0" h="7876" w="17931">
                  <a:moveTo>
                    <a:pt x="518" y="1"/>
                  </a:moveTo>
                  <a:lnTo>
                    <a:pt x="0" y="2182"/>
                  </a:lnTo>
                  <a:lnTo>
                    <a:pt x="17487" y="7875"/>
                  </a:lnTo>
                  <a:lnTo>
                    <a:pt x="17931" y="2810"/>
                  </a:lnTo>
                  <a:lnTo>
                    <a:pt x="5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5588725" y="3522775"/>
              <a:ext cx="464000" cy="212250"/>
            </a:xfrm>
            <a:custGeom>
              <a:rect b="b" l="l" r="r" t="t"/>
              <a:pathLst>
                <a:path extrusionOk="0" h="8490" w="1856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5831800" y="3033350"/>
              <a:ext cx="475100" cy="853075"/>
            </a:xfrm>
            <a:custGeom>
              <a:rect b="b" l="l" r="r" t="t"/>
              <a:pathLst>
                <a:path extrusionOk="0" h="34123" w="19004">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5847525" y="3025700"/>
              <a:ext cx="462150" cy="867925"/>
            </a:xfrm>
            <a:custGeom>
              <a:rect b="b" l="l" r="r" t="t"/>
              <a:pathLst>
                <a:path extrusionOk="0" h="34717" w="18486">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5828100" y="2996750"/>
              <a:ext cx="275450" cy="262825"/>
            </a:xfrm>
            <a:custGeom>
              <a:rect b="b" l="l" r="r" t="t"/>
              <a:pathLst>
                <a:path extrusionOk="0" h="10513" w="11018">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5820725" y="2989650"/>
              <a:ext cx="291150" cy="277325"/>
            </a:xfrm>
            <a:custGeom>
              <a:rect b="b" l="l" r="r" t="t"/>
              <a:pathLst>
                <a:path extrusionOk="0" h="11093" w="11646">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5256900" y="3187450"/>
              <a:ext cx="816150" cy="609925"/>
            </a:xfrm>
            <a:custGeom>
              <a:rect b="b" l="l" r="r" t="t"/>
              <a:pathLst>
                <a:path extrusionOk="0" h="24397" w="32646">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5248600" y="3179325"/>
              <a:ext cx="832775" cy="625550"/>
            </a:xfrm>
            <a:custGeom>
              <a:rect b="b" l="l" r="r" t="t"/>
              <a:pathLst>
                <a:path extrusionOk="0" h="25022" w="33311">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5945500" y="3431225"/>
              <a:ext cx="158050" cy="58725"/>
            </a:xfrm>
            <a:custGeom>
              <a:rect b="b" l="l" r="r" t="t"/>
              <a:pathLst>
                <a:path extrusionOk="0" h="2349" w="6322">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5066625" y="3521850"/>
              <a:ext cx="194000" cy="95400"/>
            </a:xfrm>
            <a:custGeom>
              <a:rect b="b" l="l" r="r" t="t"/>
              <a:pathLst>
                <a:path extrusionOk="0" h="3816" w="776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5061900" y="3513725"/>
              <a:ext cx="206125" cy="110925"/>
            </a:xfrm>
            <a:custGeom>
              <a:rect b="b" l="l" r="r" t="t"/>
              <a:pathLst>
                <a:path extrusionOk="0" h="4437" w="8245">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5958425" y="4206925"/>
              <a:ext cx="147900" cy="871025"/>
            </a:xfrm>
            <a:custGeom>
              <a:rect b="b" l="l" r="r" t="t"/>
              <a:pathLst>
                <a:path extrusionOk="0" h="34841" w="5916">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5951950" y="4199525"/>
              <a:ext cx="162700" cy="886400"/>
            </a:xfrm>
            <a:custGeom>
              <a:rect b="b" l="l" r="r" t="t"/>
              <a:pathLst>
                <a:path extrusionOk="0" h="35456" w="6508">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6388200" y="4228175"/>
              <a:ext cx="260675" cy="847075"/>
            </a:xfrm>
            <a:custGeom>
              <a:rect b="b" l="l" r="r" t="t"/>
              <a:pathLst>
                <a:path extrusionOk="0" h="33883" w="10427">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6379900" y="4220175"/>
              <a:ext cx="274525" cy="862975"/>
            </a:xfrm>
            <a:custGeom>
              <a:rect b="b" l="l" r="r" t="t"/>
              <a:pathLst>
                <a:path extrusionOk="0" h="34519" w="10981">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6024975" y="4218000"/>
              <a:ext cx="189500" cy="859700"/>
            </a:xfrm>
            <a:custGeom>
              <a:rect b="b" l="l" r="r" t="t"/>
              <a:pathLst>
                <a:path extrusionOk="0" h="34388" w="758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6016650" y="4210000"/>
              <a:ext cx="205225" cy="875925"/>
            </a:xfrm>
            <a:custGeom>
              <a:rect b="b" l="l" r="r" t="t"/>
              <a:pathLst>
                <a:path extrusionOk="0" h="35037" w="8209">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5491675"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5484275"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5447300" y="3236425"/>
              <a:ext cx="1197875" cy="1049075"/>
            </a:xfrm>
            <a:custGeom>
              <a:rect b="b" l="l" r="r" t="t"/>
              <a:pathLst>
                <a:path extrusionOk="0" h="41963" w="47915">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5451925" y="3229050"/>
              <a:ext cx="1193250" cy="1063850"/>
            </a:xfrm>
            <a:custGeom>
              <a:rect b="b" l="l" r="r" t="t"/>
              <a:pathLst>
                <a:path extrusionOk="0" h="42554" w="4773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5447300" y="3236425"/>
              <a:ext cx="824475" cy="1049075"/>
            </a:xfrm>
            <a:custGeom>
              <a:rect b="b" l="l" r="r" t="t"/>
              <a:pathLst>
                <a:path extrusionOk="0" h="41963" w="32979">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5451925" y="3229050"/>
              <a:ext cx="819850" cy="1063850"/>
            </a:xfrm>
            <a:custGeom>
              <a:rect b="b" l="l" r="r" t="t"/>
              <a:pathLst>
                <a:path extrusionOk="0" h="42554" w="32794">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1921250" y="3013700"/>
              <a:ext cx="161750" cy="177475"/>
            </a:xfrm>
            <a:custGeom>
              <a:rect b="b" l="l" r="r" t="t"/>
              <a:pathLst>
                <a:path extrusionOk="0" h="7099" w="6470">
                  <a:moveTo>
                    <a:pt x="4880" y="0"/>
                  </a:moveTo>
                  <a:lnTo>
                    <a:pt x="0" y="4510"/>
                  </a:lnTo>
                  <a:lnTo>
                    <a:pt x="2921" y="7098"/>
                  </a:lnTo>
                  <a:lnTo>
                    <a:pt x="6470" y="4510"/>
                  </a:lnTo>
                  <a:lnTo>
                    <a:pt x="48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1913850" y="3005375"/>
              <a:ext cx="178400" cy="193650"/>
            </a:xfrm>
            <a:custGeom>
              <a:rect b="b" l="l" r="r" t="t"/>
              <a:pathLst>
                <a:path extrusionOk="0" h="7746" w="7136">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2021050" y="3965400"/>
              <a:ext cx="612825" cy="1046575"/>
            </a:xfrm>
            <a:custGeom>
              <a:rect b="b" l="l" r="r" t="t"/>
              <a:pathLst>
                <a:path extrusionOk="0" h="41863" w="24513">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2036775" y="3957375"/>
              <a:ext cx="586925" cy="1062000"/>
            </a:xfrm>
            <a:custGeom>
              <a:rect b="b" l="l" r="r" t="t"/>
              <a:pathLst>
                <a:path extrusionOk="0" h="42480" w="23477">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2073750" y="4916750"/>
              <a:ext cx="287200" cy="118325"/>
            </a:xfrm>
            <a:custGeom>
              <a:rect b="b" l="l" r="r" t="t"/>
              <a:pathLst>
                <a:path extrusionOk="0" h="4733" w="11488">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2079300" y="4909350"/>
              <a:ext cx="287450" cy="134050"/>
            </a:xfrm>
            <a:custGeom>
              <a:rect b="b" l="l" r="r" t="t"/>
              <a:pathLst>
                <a:path extrusionOk="0" h="5362" w="11498">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2208675" y="4889025"/>
              <a:ext cx="101700" cy="88750"/>
            </a:xfrm>
            <a:custGeom>
              <a:rect b="b" l="l" r="r" t="t"/>
              <a:pathLst>
                <a:path extrusionOk="0" h="3550" w="4068">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2201300" y="4881625"/>
              <a:ext cx="117400" cy="103925"/>
            </a:xfrm>
            <a:custGeom>
              <a:rect b="b" l="l" r="r" t="t"/>
              <a:pathLst>
                <a:path extrusionOk="0" h="4157" w="4696">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2129500" y="3838700"/>
              <a:ext cx="832475" cy="1182875"/>
            </a:xfrm>
            <a:custGeom>
              <a:rect b="b" l="l" r="r" t="t"/>
              <a:pathLst>
                <a:path extrusionOk="0" h="47315" w="33299">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2149525" y="3831675"/>
              <a:ext cx="811550" cy="1197875"/>
            </a:xfrm>
            <a:custGeom>
              <a:rect b="b" l="l" r="r" t="t"/>
              <a:pathLst>
                <a:path extrusionOk="0" h="47915" w="32462">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2676375" y="4926925"/>
              <a:ext cx="287175" cy="118325"/>
            </a:xfrm>
            <a:custGeom>
              <a:rect b="b" l="l" r="r" t="t"/>
              <a:pathLst>
                <a:path extrusionOk="0" h="4733" w="11487">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2681900" y="4919525"/>
              <a:ext cx="287475" cy="133125"/>
            </a:xfrm>
            <a:custGeom>
              <a:rect b="b" l="l" r="r" t="t"/>
              <a:pathLst>
                <a:path extrusionOk="0" h="5325" w="11499">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2816850" y="4909350"/>
              <a:ext cx="98000" cy="95225"/>
            </a:xfrm>
            <a:custGeom>
              <a:rect b="b" l="l" r="r" t="t"/>
              <a:pathLst>
                <a:path extrusionOk="0" h="3809" w="392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2809450" y="4901600"/>
              <a:ext cx="113725" cy="111000"/>
            </a:xfrm>
            <a:custGeom>
              <a:rect b="b" l="l" r="r" t="t"/>
              <a:pathLst>
                <a:path extrusionOk="0" h="4440" w="4549">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1840825" y="3478600"/>
              <a:ext cx="636850" cy="232925"/>
            </a:xfrm>
            <a:custGeom>
              <a:rect b="b" l="l" r="r" t="t"/>
              <a:pathLst>
                <a:path extrusionOk="0" h="9317" w="25474">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1832500" y="3471200"/>
              <a:ext cx="652575" cy="248325"/>
            </a:xfrm>
            <a:custGeom>
              <a:rect b="b" l="l" r="r" t="t"/>
              <a:pathLst>
                <a:path extrusionOk="0" h="9933" w="26103">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2303875" y="3514650"/>
              <a:ext cx="171025" cy="49925"/>
            </a:xfrm>
            <a:custGeom>
              <a:rect b="b" l="l" r="r" t="t"/>
              <a:pathLst>
                <a:path extrusionOk="0" h="1997" w="6841">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2296500" y="3507250"/>
              <a:ext cx="177475" cy="64725"/>
            </a:xfrm>
            <a:custGeom>
              <a:rect b="b" l="l" r="r" t="t"/>
              <a:pathLst>
                <a:path extrusionOk="0" h="2589" w="7099">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1536750" y="3107250"/>
              <a:ext cx="905800" cy="1073350"/>
            </a:xfrm>
            <a:custGeom>
              <a:rect b="b" l="l" r="r" t="t"/>
              <a:pathLst>
                <a:path extrusionOk="0" h="42934" w="36232">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1535825" y="3099650"/>
              <a:ext cx="904875" cy="1088800"/>
            </a:xfrm>
            <a:custGeom>
              <a:rect b="b" l="l" r="r" t="t"/>
              <a:pathLst>
                <a:path extrusionOk="0" h="43552" w="36195">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2022900" y="2863875"/>
              <a:ext cx="279150" cy="311575"/>
            </a:xfrm>
            <a:custGeom>
              <a:rect b="b" l="l" r="r" t="t"/>
              <a:pathLst>
                <a:path extrusionOk="0" h="12463" w="11166">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2014600" y="2855650"/>
              <a:ext cx="294850" cy="327200"/>
            </a:xfrm>
            <a:custGeom>
              <a:rect b="b" l="l" r="r" t="t"/>
              <a:pathLst>
                <a:path extrusionOk="0" h="13088" w="11794">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1440650" y="2636575"/>
              <a:ext cx="1007450" cy="899975"/>
            </a:xfrm>
            <a:custGeom>
              <a:rect b="b" l="l" r="r" t="t"/>
              <a:pathLst>
                <a:path extrusionOk="0" h="35999" w="40298">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1452650" y="2629200"/>
              <a:ext cx="995450" cy="915050"/>
            </a:xfrm>
            <a:custGeom>
              <a:rect b="b" l="l" r="r" t="t"/>
              <a:pathLst>
                <a:path extrusionOk="0" h="36602" w="39818">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1917550" y="3189350"/>
              <a:ext cx="738725" cy="637725"/>
            </a:xfrm>
            <a:custGeom>
              <a:rect b="b" l="l" r="r" t="t"/>
              <a:pathLst>
                <a:path extrusionOk="0" h="25509" w="29549">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1908300" y="3181900"/>
              <a:ext cx="755150" cy="653500"/>
            </a:xfrm>
            <a:custGeom>
              <a:rect b="b" l="l" r="r" t="t"/>
              <a:pathLst>
                <a:path extrusionOk="0" h="26140" w="30206">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2058950" y="3511875"/>
              <a:ext cx="597325" cy="315200"/>
            </a:xfrm>
            <a:custGeom>
              <a:rect b="b" l="l" r="r" t="t"/>
              <a:pathLst>
                <a:path extrusionOk="0" h="12608" w="23893">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2050625" y="3503550"/>
              <a:ext cx="612825" cy="331850"/>
            </a:xfrm>
            <a:custGeom>
              <a:rect b="b" l="l" r="r" t="t"/>
              <a:pathLst>
                <a:path extrusionOk="0" h="13274" w="24513">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1660600" y="4206925"/>
              <a:ext cx="147900" cy="871025"/>
            </a:xfrm>
            <a:custGeom>
              <a:rect b="b" l="l" r="r" t="t"/>
              <a:pathLst>
                <a:path extrusionOk="0" h="34841" w="5916">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1652275" y="4199525"/>
              <a:ext cx="162700" cy="886400"/>
            </a:xfrm>
            <a:custGeom>
              <a:rect b="b" l="l" r="r" t="t"/>
              <a:pathLst>
                <a:path extrusionOk="0" h="35456" w="6508">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1118050" y="4228175"/>
              <a:ext cx="260675" cy="847075"/>
            </a:xfrm>
            <a:custGeom>
              <a:rect b="b" l="l" r="r" t="t"/>
              <a:pathLst>
                <a:path extrusionOk="0" h="33883" w="10427">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1112500" y="4220175"/>
              <a:ext cx="274550" cy="862975"/>
            </a:xfrm>
            <a:custGeom>
              <a:rect b="b" l="l" r="r" t="t"/>
              <a:pathLst>
                <a:path extrusionOk="0" h="34519" w="10982">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1551525" y="4218000"/>
              <a:ext cx="190425" cy="859700"/>
            </a:xfrm>
            <a:custGeom>
              <a:rect b="b" l="l" r="r" t="t"/>
              <a:pathLst>
                <a:path extrusionOk="0" h="34388" w="7617">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1545075" y="4210000"/>
              <a:ext cx="205200" cy="875925"/>
            </a:xfrm>
            <a:custGeom>
              <a:rect b="b" l="l" r="r" t="t"/>
              <a:pathLst>
                <a:path extrusionOk="0" h="35037" w="8208">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2127350" y="4206925"/>
              <a:ext cx="147900" cy="871025"/>
            </a:xfrm>
            <a:custGeom>
              <a:rect b="b" l="l" r="r" t="t"/>
              <a:pathLst>
                <a:path extrusionOk="0" h="34841" w="5916">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2119025" y="4199525"/>
              <a:ext cx="162700" cy="886400"/>
            </a:xfrm>
            <a:custGeom>
              <a:rect b="b" l="l" r="r" t="t"/>
              <a:pathLst>
                <a:path extrusionOk="0" h="35456" w="6508">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1121750" y="3236425"/>
              <a:ext cx="1197875" cy="1049075"/>
            </a:xfrm>
            <a:custGeom>
              <a:rect b="b" l="l" r="r" t="t"/>
              <a:pathLst>
                <a:path extrusionOk="0" h="41963" w="47915">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1121750" y="3229050"/>
              <a:ext cx="1192325" cy="1063850"/>
            </a:xfrm>
            <a:custGeom>
              <a:rect b="b" l="l" r="r" t="t"/>
              <a:pathLst>
                <a:path extrusionOk="0" h="42554" w="47693">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1495150" y="3236425"/>
              <a:ext cx="824475" cy="1049075"/>
            </a:xfrm>
            <a:custGeom>
              <a:rect b="b" l="l" r="r" t="t"/>
              <a:pathLst>
                <a:path extrusionOk="0" h="41963" w="32979">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1495150" y="3229050"/>
              <a:ext cx="818925" cy="1063850"/>
            </a:xfrm>
            <a:custGeom>
              <a:rect b="b" l="l" r="r" t="t"/>
              <a:pathLst>
                <a:path extrusionOk="0" h="42554" w="32757">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1" name="Google Shape;2931;p51"/>
          <p:cNvSpPr txBox="1"/>
          <p:nvPr>
            <p:ph idx="2" type="subTitle"/>
          </p:nvPr>
        </p:nvSpPr>
        <p:spPr>
          <a:xfrm>
            <a:off x="3749040" y="1252728"/>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John James</a:t>
            </a:r>
            <a:endParaRPr/>
          </a:p>
        </p:txBody>
      </p:sp>
      <p:sp>
        <p:nvSpPr>
          <p:cNvPr id="2932" name="Google Shape;2932;p51"/>
          <p:cNvSpPr txBox="1"/>
          <p:nvPr>
            <p:ph idx="1" type="subTitle"/>
          </p:nvPr>
        </p:nvSpPr>
        <p:spPr>
          <a:xfrm>
            <a:off x="6217920" y="1819656"/>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Joe Doe</a:t>
            </a:r>
            <a:endParaRPr/>
          </a:p>
        </p:txBody>
      </p:sp>
      <p:sp>
        <p:nvSpPr>
          <p:cNvPr id="2933" name="Google Shape;2933;p51"/>
          <p:cNvSpPr txBox="1"/>
          <p:nvPr>
            <p:ph idx="3" type="subTitle"/>
          </p:nvPr>
        </p:nvSpPr>
        <p:spPr>
          <a:xfrm>
            <a:off x="1289304" y="1819656"/>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Jane Patterson</a:t>
            </a:r>
            <a:endParaRPr/>
          </a:p>
        </p:txBody>
      </p:sp>
      <p:sp>
        <p:nvSpPr>
          <p:cNvPr id="2934" name="Google Shape;2934;p51"/>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p:nvPr>
            <p:ph idx="5" type="subTitle"/>
          </p:nvPr>
        </p:nvSpPr>
        <p:spPr>
          <a:xfrm>
            <a:off x="3749040" y="1581912"/>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p:nvPr>
            <p:ph idx="6" type="subTitle"/>
          </p:nvPr>
        </p:nvSpPr>
        <p:spPr>
          <a:xfrm>
            <a:off x="1289304" y="2139696"/>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3" name="Shape 2973"/>
        <p:cNvGrpSpPr/>
        <p:nvPr/>
      </p:nvGrpSpPr>
      <p:grpSpPr>
        <a:xfrm>
          <a:off x="0" y="0"/>
          <a:ext cx="0" cy="0"/>
          <a:chOff x="0" y="0"/>
          <a:chExt cx="0" cy="0"/>
        </a:xfrm>
      </p:grpSpPr>
      <p:sp>
        <p:nvSpPr>
          <p:cNvPr id="2974" name="Google Shape;2974;p52"/>
          <p:cNvSpPr txBox="1"/>
          <p:nvPr>
            <p:ph idx="4" type="subTitle"/>
          </p:nvPr>
        </p:nvSpPr>
        <p:spPr>
          <a:xfrm>
            <a:off x="3689552"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p:nvPr>
            <p:ph idx="5" type="subTitle"/>
          </p:nvPr>
        </p:nvSpPr>
        <p:spPr>
          <a:xfrm>
            <a:off x="585667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976" name="Google Shape;2976;p52"/>
          <p:cNvSpPr txBox="1"/>
          <p:nvPr>
            <p:ph idx="1" type="subTitle"/>
          </p:nvPr>
        </p:nvSpPr>
        <p:spPr>
          <a:xfrm>
            <a:off x="152242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977" name="Google Shape;2977;p52"/>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978" name="Google Shape;2978;p52"/>
          <p:cNvSpPr txBox="1"/>
          <p:nvPr>
            <p:ph idx="6" type="subTitle"/>
          </p:nvPr>
        </p:nvSpPr>
        <p:spPr>
          <a:xfrm>
            <a:off x="5856675"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indent="0" lvl="0" marL="0" rtl="0" algn="ctr">
              <a:spcBef>
                <a:spcPts val="0"/>
              </a:spcBef>
              <a:spcAft>
                <a:spcPts val="0"/>
              </a:spcAft>
              <a:buNone/>
            </a:pPr>
            <a:r>
              <a:t/>
            </a:r>
            <a:endParaRPr>
              <a:latin typeface="Barlow Semi Condensed"/>
              <a:ea typeface="Barlow Semi Condensed"/>
              <a:cs typeface="Barlow Semi Condensed"/>
              <a:sym typeface="Barlow Semi Condensed"/>
            </a:endParaRPr>
          </a:p>
        </p:txBody>
      </p:sp>
      <p:sp>
        <p:nvSpPr>
          <p:cNvPr id="2979" name="Google Shape;2979;p52"/>
          <p:cNvSpPr txBox="1"/>
          <p:nvPr>
            <p:ph idx="2" type="subTitle"/>
          </p:nvPr>
        </p:nvSpPr>
        <p:spPr>
          <a:xfrm>
            <a:off x="1522425"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4" name="Google Shape;2984;p52"/>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5" name="Google Shape;2985;p52"/>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8" name="Google Shape;2988;p52"/>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1" name="Google Shape;2991;p52"/>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2" name="Google Shape;2992;p52"/>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3" name="Google Shape;2993;p52"/>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994" name="Google Shape;2994;p52"/>
          <p:cNvSpPr txBox="1"/>
          <p:nvPr>
            <p:ph idx="7" type="subTitle"/>
          </p:nvPr>
        </p:nvSpPr>
        <p:spPr>
          <a:xfrm>
            <a:off x="1522425" y="3215958"/>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995" name="Google Shape;2995;p52"/>
          <p:cNvSpPr txBox="1"/>
          <p:nvPr>
            <p:ph idx="8" type="subTitle"/>
          </p:nvPr>
        </p:nvSpPr>
        <p:spPr>
          <a:xfrm>
            <a:off x="1522425" y="3556017"/>
            <a:ext cx="1764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p:nvPr>
            <p:ph idx="9" type="subTitle"/>
          </p:nvPr>
        </p:nvSpPr>
        <p:spPr>
          <a:xfrm>
            <a:off x="3597450" y="3215961"/>
            <a:ext cx="19491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997" name="Google Shape;2997;p52"/>
          <p:cNvSpPr txBox="1"/>
          <p:nvPr>
            <p:ph idx="13" type="subTitle"/>
          </p:nvPr>
        </p:nvSpPr>
        <p:spPr>
          <a:xfrm>
            <a:off x="3597500" y="3556017"/>
            <a:ext cx="19491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0" name="Google Shape;3000;p52"/>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1" name="Google Shape;3001;p52"/>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002" name="Google Shape;3002;p52"/>
          <p:cNvSpPr/>
          <p:nvPr/>
        </p:nvSpPr>
        <p:spPr>
          <a:xfrm>
            <a:off x="2254479" y="2837436"/>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3" name="Google Shape;3003;p52"/>
          <p:cNvSpPr txBox="1"/>
          <p:nvPr>
            <p:ph idx="14" type="subTitle"/>
          </p:nvPr>
        </p:nvSpPr>
        <p:spPr>
          <a:xfrm>
            <a:off x="5856675" y="3215958"/>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004" name="Google Shape;3004;p52"/>
          <p:cNvSpPr txBox="1"/>
          <p:nvPr>
            <p:ph idx="15" type="subTitle"/>
          </p:nvPr>
        </p:nvSpPr>
        <p:spPr>
          <a:xfrm>
            <a:off x="5856675" y="3556017"/>
            <a:ext cx="1764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8"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3"/>
          <p:cNvSpPr/>
          <p:nvPr/>
        </p:nvSpPr>
        <p:spPr>
          <a:xfrm>
            <a:off x="1183525" y="2314693"/>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3"/>
          <p:cNvSpPr/>
          <p:nvPr/>
        </p:nvSpPr>
        <p:spPr>
          <a:xfrm>
            <a:off x="1183525" y="3592724"/>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3"/>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rect b="b" l="l" r="r" t="t"/>
              <a:pathLst>
                <a:path extrusionOk="0" h="203184" w="246817">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3"/>
            <p:cNvSpPr/>
            <p:nvPr/>
          </p:nvSpPr>
          <p:spPr>
            <a:xfrm>
              <a:off x="1068150" y="358275"/>
              <a:ext cx="5711975" cy="5079800"/>
            </a:xfrm>
            <a:custGeom>
              <a:rect b="b" l="l" r="r" t="t"/>
              <a:pathLst>
                <a:path extrusionOk="0" h="203192" w="228479">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3"/>
            <p:cNvSpPr/>
            <p:nvPr/>
          </p:nvSpPr>
          <p:spPr>
            <a:xfrm>
              <a:off x="1686475" y="2966550"/>
              <a:ext cx="4461450" cy="2319500"/>
            </a:xfrm>
            <a:custGeom>
              <a:rect b="b" l="l" r="r" t="t"/>
              <a:pathLst>
                <a:path extrusionOk="0" h="92780" w="178458">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3"/>
            <p:cNvSpPr/>
            <p:nvPr/>
          </p:nvSpPr>
          <p:spPr>
            <a:xfrm>
              <a:off x="1381475" y="545825"/>
              <a:ext cx="4084350" cy="2894900"/>
            </a:xfrm>
            <a:custGeom>
              <a:rect b="b" l="l" r="r" t="t"/>
              <a:pathLst>
                <a:path extrusionOk="0" h="115796" w="163374">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3"/>
            <p:cNvSpPr/>
            <p:nvPr/>
          </p:nvSpPr>
          <p:spPr>
            <a:xfrm>
              <a:off x="1606075" y="545900"/>
              <a:ext cx="3859750" cy="2894825"/>
            </a:xfrm>
            <a:custGeom>
              <a:rect b="b" l="l" r="r" t="t"/>
              <a:pathLst>
                <a:path extrusionOk="0" h="115793" w="15439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3"/>
            <p:cNvSpPr/>
            <p:nvPr/>
          </p:nvSpPr>
          <p:spPr>
            <a:xfrm>
              <a:off x="4047975" y="1140200"/>
              <a:ext cx="2499225" cy="2630500"/>
            </a:xfrm>
            <a:custGeom>
              <a:rect b="b" l="l" r="r" t="t"/>
              <a:pathLst>
                <a:path extrusionOk="0" h="105220" w="99969">
                  <a:moveTo>
                    <a:pt x="59449" y="0"/>
                  </a:moveTo>
                  <a:lnTo>
                    <a:pt x="0" y="70430"/>
                  </a:lnTo>
                  <a:lnTo>
                    <a:pt x="59375" y="94645"/>
                  </a:lnTo>
                  <a:lnTo>
                    <a:pt x="85366" y="105219"/>
                  </a:lnTo>
                  <a:cubicBezTo>
                    <a:pt x="99969" y="67546"/>
                    <a:pt x="89876" y="26582"/>
                    <a:pt x="59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3"/>
            <p:cNvSpPr/>
            <p:nvPr/>
          </p:nvSpPr>
          <p:spPr>
            <a:xfrm>
              <a:off x="3702300" y="1057950"/>
              <a:ext cx="600800" cy="15725"/>
            </a:xfrm>
            <a:custGeom>
              <a:rect b="b" l="l" r="r" t="t"/>
              <a:pathLst>
                <a:path extrusionOk="0" h="629" w="24032">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3"/>
            <p:cNvSpPr/>
            <p:nvPr/>
          </p:nvSpPr>
          <p:spPr>
            <a:xfrm>
              <a:off x="3702300" y="1157750"/>
              <a:ext cx="600800" cy="15750"/>
            </a:xfrm>
            <a:custGeom>
              <a:rect b="b" l="l" r="r" t="t"/>
              <a:pathLst>
                <a:path extrusionOk="0" h="630" w="24032">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3"/>
            <p:cNvSpPr/>
            <p:nvPr/>
          </p:nvSpPr>
          <p:spPr>
            <a:xfrm>
              <a:off x="3702300" y="1257575"/>
              <a:ext cx="600800" cy="15750"/>
            </a:xfrm>
            <a:custGeom>
              <a:rect b="b" l="l" r="r" t="t"/>
              <a:pathLst>
                <a:path extrusionOk="0" h="630" w="24032">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3"/>
            <p:cNvSpPr/>
            <p:nvPr/>
          </p:nvSpPr>
          <p:spPr>
            <a:xfrm>
              <a:off x="3702300" y="1357400"/>
              <a:ext cx="600800" cy="14825"/>
            </a:xfrm>
            <a:custGeom>
              <a:rect b="b" l="l" r="r" t="t"/>
              <a:pathLst>
                <a:path extrusionOk="0" h="593" w="24032">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3"/>
            <p:cNvSpPr/>
            <p:nvPr/>
          </p:nvSpPr>
          <p:spPr>
            <a:xfrm>
              <a:off x="4225425" y="2428625"/>
              <a:ext cx="600800" cy="15750"/>
            </a:xfrm>
            <a:custGeom>
              <a:rect b="b" l="l" r="r" t="t"/>
              <a:pathLst>
                <a:path extrusionOk="0" h="630" w="24032">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3"/>
            <p:cNvSpPr/>
            <p:nvPr/>
          </p:nvSpPr>
          <p:spPr>
            <a:xfrm>
              <a:off x="4225425" y="2528450"/>
              <a:ext cx="600800" cy="14800"/>
            </a:xfrm>
            <a:custGeom>
              <a:rect b="b" l="l" r="r" t="t"/>
              <a:pathLst>
                <a:path extrusionOk="0" h="592" w="24032">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3"/>
            <p:cNvSpPr/>
            <p:nvPr/>
          </p:nvSpPr>
          <p:spPr>
            <a:xfrm>
              <a:off x="4225425" y="2628275"/>
              <a:ext cx="600800" cy="14800"/>
            </a:xfrm>
            <a:custGeom>
              <a:rect b="b" l="l" r="r" t="t"/>
              <a:pathLst>
                <a:path extrusionOk="0" h="592" w="24032">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3"/>
            <p:cNvSpPr/>
            <p:nvPr/>
          </p:nvSpPr>
          <p:spPr>
            <a:xfrm>
              <a:off x="4225425" y="2727175"/>
              <a:ext cx="600800" cy="15725"/>
            </a:xfrm>
            <a:custGeom>
              <a:rect b="b" l="l" r="r" t="t"/>
              <a:pathLst>
                <a:path extrusionOk="0" h="629" w="24032">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3"/>
            <p:cNvSpPr/>
            <p:nvPr/>
          </p:nvSpPr>
          <p:spPr>
            <a:xfrm>
              <a:off x="2344550" y="3724450"/>
              <a:ext cx="600800" cy="14825"/>
            </a:xfrm>
            <a:custGeom>
              <a:rect b="b" l="l" r="r" t="t"/>
              <a:pathLst>
                <a:path extrusionOk="0" h="593" w="24032">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3"/>
            <p:cNvSpPr/>
            <p:nvPr/>
          </p:nvSpPr>
          <p:spPr>
            <a:xfrm>
              <a:off x="2344550" y="3823350"/>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3"/>
            <p:cNvSpPr/>
            <p:nvPr/>
          </p:nvSpPr>
          <p:spPr>
            <a:xfrm>
              <a:off x="2344550" y="3923175"/>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3"/>
            <p:cNvSpPr/>
            <p:nvPr/>
          </p:nvSpPr>
          <p:spPr>
            <a:xfrm>
              <a:off x="2344550" y="4023000"/>
              <a:ext cx="600800" cy="15725"/>
            </a:xfrm>
            <a:custGeom>
              <a:rect b="b" l="l" r="r" t="t"/>
              <a:pathLst>
                <a:path extrusionOk="0" h="629" w="24032">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3"/>
            <p:cNvSpPr/>
            <p:nvPr/>
          </p:nvSpPr>
          <p:spPr>
            <a:xfrm>
              <a:off x="2424975" y="1254800"/>
              <a:ext cx="1139625" cy="1286625"/>
            </a:xfrm>
            <a:custGeom>
              <a:rect b="b" l="l" r="r" t="t"/>
              <a:pathLst>
                <a:path extrusionOk="0" h="51465" w="45585">
                  <a:moveTo>
                    <a:pt x="34937" y="1"/>
                  </a:moveTo>
                  <a:lnTo>
                    <a:pt x="296" y="3328"/>
                  </a:lnTo>
                  <a:cubicBezTo>
                    <a:pt x="4991" y="31352"/>
                    <a:pt x="0" y="51464"/>
                    <a:pt x="0" y="51464"/>
                  </a:cubicBezTo>
                  <a:lnTo>
                    <a:pt x="45585" y="50207"/>
                  </a:lnTo>
                  <a:cubicBezTo>
                    <a:pt x="39891" y="38302"/>
                    <a:pt x="34937" y="1"/>
                    <a:pt x="349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3"/>
            <p:cNvSpPr/>
            <p:nvPr/>
          </p:nvSpPr>
          <p:spPr>
            <a:xfrm>
              <a:off x="2462850" y="1693825"/>
              <a:ext cx="1038900" cy="674750"/>
            </a:xfrm>
            <a:custGeom>
              <a:rect b="b" l="l" r="r" t="t"/>
              <a:pathLst>
                <a:path extrusionOk="0" h="26990" w="41556">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3"/>
            <p:cNvSpPr/>
            <p:nvPr/>
          </p:nvSpPr>
          <p:spPr>
            <a:xfrm>
              <a:off x="2416650" y="1246500"/>
              <a:ext cx="1156275" cy="1303225"/>
            </a:xfrm>
            <a:custGeom>
              <a:rect b="b" l="l" r="r" t="t"/>
              <a:pathLst>
                <a:path extrusionOk="0" h="52129" w="46251">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3"/>
            <p:cNvSpPr/>
            <p:nvPr/>
          </p:nvSpPr>
          <p:spPr>
            <a:xfrm>
              <a:off x="2556200" y="1537450"/>
              <a:ext cx="50875" cy="1017975"/>
            </a:xfrm>
            <a:custGeom>
              <a:rect b="b" l="l" r="r" t="t"/>
              <a:pathLst>
                <a:path extrusionOk="0" h="40719" w="2035">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3"/>
            <p:cNvSpPr/>
            <p:nvPr/>
          </p:nvSpPr>
          <p:spPr>
            <a:xfrm>
              <a:off x="2661575" y="1557050"/>
              <a:ext cx="64725" cy="988200"/>
            </a:xfrm>
            <a:custGeom>
              <a:rect b="b" l="l" r="r" t="t"/>
              <a:pathLst>
                <a:path extrusionOk="0" h="39528" w="2589">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3"/>
            <p:cNvSpPr/>
            <p:nvPr/>
          </p:nvSpPr>
          <p:spPr>
            <a:xfrm>
              <a:off x="3105225" y="1671650"/>
              <a:ext cx="81350" cy="858675"/>
            </a:xfrm>
            <a:custGeom>
              <a:rect b="b" l="l" r="r" t="t"/>
              <a:pathLst>
                <a:path extrusionOk="0" h="34347" w="3254">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3"/>
            <p:cNvSpPr/>
            <p:nvPr/>
          </p:nvSpPr>
          <p:spPr>
            <a:xfrm>
              <a:off x="3169925" y="1582000"/>
              <a:ext cx="157150" cy="953650"/>
            </a:xfrm>
            <a:custGeom>
              <a:rect b="b" l="l" r="r" t="t"/>
              <a:pathLst>
                <a:path extrusionOk="0" h="38146" w="6286">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3"/>
            <p:cNvSpPr/>
            <p:nvPr/>
          </p:nvSpPr>
          <p:spPr>
            <a:xfrm>
              <a:off x="3234625" y="1447800"/>
              <a:ext cx="256975" cy="1077700"/>
            </a:xfrm>
            <a:custGeom>
              <a:rect b="b" l="l" r="r" t="t"/>
              <a:pathLst>
                <a:path extrusionOk="0" h="43108" w="10279">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3"/>
            <p:cNvSpPr/>
            <p:nvPr/>
          </p:nvSpPr>
          <p:spPr>
            <a:xfrm>
              <a:off x="2356575" y="1508525"/>
              <a:ext cx="207050" cy="265150"/>
            </a:xfrm>
            <a:custGeom>
              <a:rect b="b" l="l" r="r" t="t"/>
              <a:pathLst>
                <a:path extrusionOk="0" h="10606" w="8282">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3"/>
            <p:cNvSpPr/>
            <p:nvPr/>
          </p:nvSpPr>
          <p:spPr>
            <a:xfrm>
              <a:off x="2389850" y="1516375"/>
              <a:ext cx="159000" cy="249575"/>
            </a:xfrm>
            <a:custGeom>
              <a:rect b="b" l="l" r="r" t="t"/>
              <a:pathLst>
                <a:path extrusionOk="0" h="9983" w="636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3"/>
            <p:cNvSpPr/>
            <p:nvPr/>
          </p:nvSpPr>
          <p:spPr>
            <a:xfrm>
              <a:off x="2414800" y="1576450"/>
              <a:ext cx="110925" cy="105150"/>
            </a:xfrm>
            <a:custGeom>
              <a:rect b="b" l="l" r="r" t="t"/>
              <a:pathLst>
                <a:path extrusionOk="0" h="4206" w="4437">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3"/>
            <p:cNvSpPr/>
            <p:nvPr/>
          </p:nvSpPr>
          <p:spPr>
            <a:xfrm>
              <a:off x="2375050" y="1500650"/>
              <a:ext cx="196900" cy="281025"/>
            </a:xfrm>
            <a:custGeom>
              <a:rect b="b" l="l" r="r" t="t"/>
              <a:pathLst>
                <a:path extrusionOk="0" h="11241" w="7876">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3"/>
            <p:cNvSpPr/>
            <p:nvPr/>
          </p:nvSpPr>
          <p:spPr>
            <a:xfrm>
              <a:off x="3269750" y="1420400"/>
              <a:ext cx="156225" cy="275075"/>
            </a:xfrm>
            <a:custGeom>
              <a:rect b="b" l="l" r="r" t="t"/>
              <a:pathLst>
                <a:path extrusionOk="0" h="11003" w="6249">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3"/>
            <p:cNvSpPr/>
            <p:nvPr/>
          </p:nvSpPr>
          <p:spPr>
            <a:xfrm>
              <a:off x="3286375" y="1428575"/>
              <a:ext cx="120175" cy="258825"/>
            </a:xfrm>
            <a:custGeom>
              <a:rect b="b" l="l" r="r" t="t"/>
              <a:pathLst>
                <a:path extrusionOk="0" h="10353" w="4807">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3"/>
            <p:cNvSpPr/>
            <p:nvPr/>
          </p:nvSpPr>
          <p:spPr>
            <a:xfrm>
              <a:off x="3302100" y="1488650"/>
              <a:ext cx="98925" cy="113950"/>
            </a:xfrm>
            <a:custGeom>
              <a:rect b="b" l="l" r="r" t="t"/>
              <a:pathLst>
                <a:path extrusionOk="0" h="4558" w="3957">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3"/>
            <p:cNvSpPr/>
            <p:nvPr/>
          </p:nvSpPr>
          <p:spPr>
            <a:xfrm>
              <a:off x="3261425" y="1412850"/>
              <a:ext cx="159925" cy="290250"/>
            </a:xfrm>
            <a:custGeom>
              <a:rect b="b" l="l" r="r" t="t"/>
              <a:pathLst>
                <a:path extrusionOk="0" h="11610" w="6397">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3"/>
            <p:cNvSpPr/>
            <p:nvPr/>
          </p:nvSpPr>
          <p:spPr>
            <a:xfrm>
              <a:off x="2054325" y="1865750"/>
              <a:ext cx="1766300" cy="1469600"/>
            </a:xfrm>
            <a:custGeom>
              <a:rect b="b" l="l" r="r" t="t"/>
              <a:pathLst>
                <a:path extrusionOk="0" h="58784" w="70652">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3"/>
            <p:cNvSpPr/>
            <p:nvPr/>
          </p:nvSpPr>
          <p:spPr>
            <a:xfrm>
              <a:off x="2062650" y="2189250"/>
              <a:ext cx="1729325" cy="1135950"/>
            </a:xfrm>
            <a:custGeom>
              <a:rect b="b" l="l" r="r" t="t"/>
              <a:pathLst>
                <a:path extrusionOk="0" h="45438" w="69173">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3"/>
            <p:cNvSpPr/>
            <p:nvPr/>
          </p:nvSpPr>
          <p:spPr>
            <a:xfrm>
              <a:off x="2790050" y="2053375"/>
              <a:ext cx="325375" cy="171025"/>
            </a:xfrm>
            <a:custGeom>
              <a:rect b="b" l="l" r="r" t="t"/>
              <a:pathLst>
                <a:path extrusionOk="0" h="6841" w="13015">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3"/>
            <p:cNvSpPr/>
            <p:nvPr/>
          </p:nvSpPr>
          <p:spPr>
            <a:xfrm>
              <a:off x="3013725" y="2504425"/>
              <a:ext cx="311500" cy="57325"/>
            </a:xfrm>
            <a:custGeom>
              <a:rect b="b" l="l" r="r" t="t"/>
              <a:pathLst>
                <a:path extrusionOk="0" h="2293" w="1246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3"/>
            <p:cNvSpPr/>
            <p:nvPr/>
          </p:nvSpPr>
          <p:spPr>
            <a:xfrm>
              <a:off x="2566375" y="2447125"/>
              <a:ext cx="287475" cy="122025"/>
            </a:xfrm>
            <a:custGeom>
              <a:rect b="b" l="l" r="r" t="t"/>
              <a:pathLst>
                <a:path extrusionOk="0" h="4881" w="11499">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2046025" y="1858000"/>
              <a:ext cx="1782000" cy="1485125"/>
            </a:xfrm>
            <a:custGeom>
              <a:rect b="b" l="l" r="r" t="t"/>
              <a:pathLst>
                <a:path extrusionOk="0" h="59405" w="7128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3"/>
            <p:cNvSpPr/>
            <p:nvPr/>
          </p:nvSpPr>
          <p:spPr>
            <a:xfrm>
              <a:off x="2348250" y="2372250"/>
              <a:ext cx="1243150" cy="890100"/>
            </a:xfrm>
            <a:custGeom>
              <a:rect b="b" l="l" r="r" t="t"/>
              <a:pathLst>
                <a:path extrusionOk="0" h="35604" w="49726">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3"/>
            <p:cNvSpPr/>
            <p:nvPr/>
          </p:nvSpPr>
          <p:spPr>
            <a:xfrm>
              <a:off x="2340850" y="2363925"/>
              <a:ext cx="1259800" cy="906425"/>
            </a:xfrm>
            <a:custGeom>
              <a:rect b="b" l="l" r="r" t="t"/>
              <a:pathLst>
                <a:path extrusionOk="0" h="36257" w="50392">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3"/>
            <p:cNvSpPr/>
            <p:nvPr/>
          </p:nvSpPr>
          <p:spPr>
            <a:xfrm>
              <a:off x="2357500" y="766675"/>
              <a:ext cx="964950" cy="1349825"/>
            </a:xfrm>
            <a:custGeom>
              <a:rect b="b" l="l" r="r" t="t"/>
              <a:pathLst>
                <a:path extrusionOk="0" h="53993" w="38598">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3"/>
            <p:cNvSpPr/>
            <p:nvPr/>
          </p:nvSpPr>
          <p:spPr>
            <a:xfrm>
              <a:off x="2466550" y="1083825"/>
              <a:ext cx="843875" cy="1025025"/>
            </a:xfrm>
            <a:custGeom>
              <a:rect b="b" l="l" r="r" t="t"/>
              <a:pathLst>
                <a:path extrusionOk="0" h="41001" w="33755">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3"/>
            <p:cNvSpPr/>
            <p:nvPr/>
          </p:nvSpPr>
          <p:spPr>
            <a:xfrm>
              <a:off x="2395400" y="758475"/>
              <a:ext cx="930750" cy="1366100"/>
            </a:xfrm>
            <a:custGeom>
              <a:rect b="b" l="l" r="r" t="t"/>
              <a:pathLst>
                <a:path extrusionOk="0" h="54644" w="3723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3"/>
            <p:cNvSpPr/>
            <p:nvPr/>
          </p:nvSpPr>
          <p:spPr>
            <a:xfrm>
              <a:off x="2828875" y="1628375"/>
              <a:ext cx="212600" cy="129250"/>
            </a:xfrm>
            <a:custGeom>
              <a:rect b="b" l="l" r="r" t="t"/>
              <a:pathLst>
                <a:path extrusionOk="0" h="5170" w="8504">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3"/>
            <p:cNvSpPr/>
            <p:nvPr/>
          </p:nvSpPr>
          <p:spPr>
            <a:xfrm>
              <a:off x="2814075" y="1814925"/>
              <a:ext cx="290250" cy="143775"/>
            </a:xfrm>
            <a:custGeom>
              <a:rect b="b" l="l" r="r" t="t"/>
              <a:pathLst>
                <a:path extrusionOk="0" h="5751" w="1161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3"/>
            <p:cNvSpPr/>
            <p:nvPr/>
          </p:nvSpPr>
          <p:spPr>
            <a:xfrm>
              <a:off x="2830725" y="1828775"/>
              <a:ext cx="260650" cy="122025"/>
            </a:xfrm>
            <a:custGeom>
              <a:rect b="b" l="l" r="r" t="t"/>
              <a:pathLst>
                <a:path extrusionOk="0" h="4881" w="10426">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3"/>
            <p:cNvSpPr/>
            <p:nvPr/>
          </p:nvSpPr>
          <p:spPr>
            <a:xfrm>
              <a:off x="2805750" y="1806900"/>
              <a:ext cx="306900" cy="159625"/>
            </a:xfrm>
            <a:custGeom>
              <a:rect b="b" l="l" r="r" t="t"/>
              <a:pathLst>
                <a:path extrusionOk="0" h="6385" w="12276">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3"/>
            <p:cNvSpPr/>
            <p:nvPr/>
          </p:nvSpPr>
          <p:spPr>
            <a:xfrm>
              <a:off x="2814075" y="1798525"/>
              <a:ext cx="290250" cy="66100"/>
            </a:xfrm>
            <a:custGeom>
              <a:rect b="b" l="l" r="r" t="t"/>
              <a:pathLst>
                <a:path extrusionOk="0" h="2644" w="1161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3"/>
            <p:cNvSpPr/>
            <p:nvPr/>
          </p:nvSpPr>
          <p:spPr>
            <a:xfrm>
              <a:off x="2814075" y="1798275"/>
              <a:ext cx="290250" cy="65650"/>
            </a:xfrm>
            <a:custGeom>
              <a:rect b="b" l="l" r="r" t="t"/>
              <a:pathLst>
                <a:path extrusionOk="0" h="2626" w="1161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3"/>
            <p:cNvSpPr/>
            <p:nvPr/>
          </p:nvSpPr>
          <p:spPr>
            <a:xfrm>
              <a:off x="2805750" y="1790875"/>
              <a:ext cx="305975" cy="81375"/>
            </a:xfrm>
            <a:custGeom>
              <a:rect b="b" l="l" r="r" t="t"/>
              <a:pathLst>
                <a:path extrusionOk="0" h="3255" w="12239">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3"/>
            <p:cNvSpPr/>
            <p:nvPr/>
          </p:nvSpPr>
          <p:spPr>
            <a:xfrm>
              <a:off x="3056225" y="1479400"/>
              <a:ext cx="52725" cy="99850"/>
            </a:xfrm>
            <a:custGeom>
              <a:rect b="b" l="l" r="r" t="t"/>
              <a:pathLst>
                <a:path extrusionOk="0" h="3994" w="2109">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3"/>
            <p:cNvSpPr/>
            <p:nvPr/>
          </p:nvSpPr>
          <p:spPr>
            <a:xfrm>
              <a:off x="2738300" y="1507125"/>
              <a:ext cx="52700" cy="99850"/>
            </a:xfrm>
            <a:custGeom>
              <a:rect b="b" l="l" r="r" t="t"/>
              <a:pathLst>
                <a:path extrusionOk="0" h="3994" w="2108">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3"/>
            <p:cNvSpPr/>
            <p:nvPr/>
          </p:nvSpPr>
          <p:spPr>
            <a:xfrm>
              <a:off x="2618125" y="1404550"/>
              <a:ext cx="187650" cy="83925"/>
            </a:xfrm>
            <a:custGeom>
              <a:rect b="b" l="l" r="r" t="t"/>
              <a:pathLst>
                <a:path extrusionOk="0" h="3357" w="7506">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3"/>
            <p:cNvSpPr/>
            <p:nvPr/>
          </p:nvSpPr>
          <p:spPr>
            <a:xfrm>
              <a:off x="2980450" y="1388825"/>
              <a:ext cx="199675" cy="71950"/>
            </a:xfrm>
            <a:custGeom>
              <a:rect b="b" l="l" r="r" t="t"/>
              <a:pathLst>
                <a:path extrusionOk="0" h="2878" w="7987">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3"/>
            <p:cNvSpPr/>
            <p:nvPr/>
          </p:nvSpPr>
          <p:spPr>
            <a:xfrm>
              <a:off x="2362125" y="766675"/>
              <a:ext cx="956625" cy="758050"/>
            </a:xfrm>
            <a:custGeom>
              <a:rect b="b" l="l" r="r" t="t"/>
              <a:pathLst>
                <a:path extrusionOk="0" h="30322" w="38265">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3"/>
            <p:cNvSpPr/>
            <p:nvPr/>
          </p:nvSpPr>
          <p:spPr>
            <a:xfrm>
              <a:off x="2402775" y="765875"/>
              <a:ext cx="915975" cy="758850"/>
            </a:xfrm>
            <a:custGeom>
              <a:rect b="b" l="l" r="r" t="t"/>
              <a:pathLst>
                <a:path extrusionOk="0" h="30354" w="36639">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3"/>
            <p:cNvSpPr/>
            <p:nvPr/>
          </p:nvSpPr>
          <p:spPr>
            <a:xfrm>
              <a:off x="2395400" y="758475"/>
              <a:ext cx="930750" cy="773825"/>
            </a:xfrm>
            <a:custGeom>
              <a:rect b="b" l="l" r="r" t="t"/>
              <a:pathLst>
                <a:path extrusionOk="0" h="30953" w="3723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3"/>
            <p:cNvSpPr/>
            <p:nvPr/>
          </p:nvSpPr>
          <p:spPr>
            <a:xfrm>
              <a:off x="2412950" y="1071800"/>
              <a:ext cx="186725" cy="151600"/>
            </a:xfrm>
            <a:custGeom>
              <a:rect b="b" l="l" r="r" t="t"/>
              <a:pathLst>
                <a:path extrusionOk="0" h="6064" w="7469">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3"/>
            <p:cNvSpPr/>
            <p:nvPr/>
          </p:nvSpPr>
          <p:spPr>
            <a:xfrm>
              <a:off x="2476725" y="948875"/>
              <a:ext cx="202425" cy="210750"/>
            </a:xfrm>
            <a:custGeom>
              <a:rect b="b" l="l" r="r" t="t"/>
              <a:pathLst>
                <a:path extrusionOk="0" h="8430" w="8097">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3"/>
            <p:cNvSpPr/>
            <p:nvPr/>
          </p:nvSpPr>
          <p:spPr>
            <a:xfrm>
              <a:off x="2547900" y="866825"/>
              <a:ext cx="254200" cy="232725"/>
            </a:xfrm>
            <a:custGeom>
              <a:rect b="b" l="l" r="r" t="t"/>
              <a:pathLst>
                <a:path extrusionOk="0" h="9309" w="10168">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3"/>
            <p:cNvSpPr/>
            <p:nvPr/>
          </p:nvSpPr>
          <p:spPr>
            <a:xfrm>
              <a:off x="2789125" y="769900"/>
              <a:ext cx="105400" cy="317825"/>
            </a:xfrm>
            <a:custGeom>
              <a:rect b="b" l="l" r="r" t="t"/>
              <a:pathLst>
                <a:path extrusionOk="0" h="12713" w="4216">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3"/>
            <p:cNvSpPr/>
            <p:nvPr/>
          </p:nvSpPr>
          <p:spPr>
            <a:xfrm>
              <a:off x="3008175" y="797525"/>
              <a:ext cx="96150" cy="329525"/>
            </a:xfrm>
            <a:custGeom>
              <a:rect b="b" l="l" r="r" t="t"/>
              <a:pathLst>
                <a:path extrusionOk="0" h="13181" w="3846">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3"/>
            <p:cNvSpPr/>
            <p:nvPr/>
          </p:nvSpPr>
          <p:spPr>
            <a:xfrm>
              <a:off x="3163450" y="1008025"/>
              <a:ext cx="75825" cy="198750"/>
            </a:xfrm>
            <a:custGeom>
              <a:rect b="b" l="l" r="r" t="t"/>
              <a:pathLst>
                <a:path extrusionOk="0" h="7950" w="3033">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3"/>
            <p:cNvSpPr/>
            <p:nvPr/>
          </p:nvSpPr>
          <p:spPr>
            <a:xfrm>
              <a:off x="3098750" y="2625175"/>
              <a:ext cx="1443725" cy="1942225"/>
            </a:xfrm>
            <a:custGeom>
              <a:rect b="b" l="l" r="r" t="t"/>
              <a:pathLst>
                <a:path extrusionOk="0" h="77689" w="57749">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3"/>
            <p:cNvSpPr/>
            <p:nvPr/>
          </p:nvSpPr>
          <p:spPr>
            <a:xfrm>
              <a:off x="3109850" y="2618100"/>
              <a:ext cx="1440950" cy="1957625"/>
            </a:xfrm>
            <a:custGeom>
              <a:rect b="b" l="l" r="r" t="t"/>
              <a:pathLst>
                <a:path extrusionOk="0" h="78305" w="57638">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3"/>
            <p:cNvSpPr/>
            <p:nvPr/>
          </p:nvSpPr>
          <p:spPr>
            <a:xfrm>
              <a:off x="3163450" y="3439150"/>
              <a:ext cx="191350" cy="241775"/>
            </a:xfrm>
            <a:custGeom>
              <a:rect b="b" l="l" r="r" t="t"/>
              <a:pathLst>
                <a:path extrusionOk="0" h="9671" w="7654">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3"/>
            <p:cNvSpPr/>
            <p:nvPr/>
          </p:nvSpPr>
          <p:spPr>
            <a:xfrm>
              <a:off x="3156050" y="3431450"/>
              <a:ext cx="201525" cy="256975"/>
            </a:xfrm>
            <a:custGeom>
              <a:rect b="b" l="l" r="r" t="t"/>
              <a:pathLst>
                <a:path extrusionOk="0" h="10279" w="8061">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3"/>
            <p:cNvSpPr/>
            <p:nvPr/>
          </p:nvSpPr>
          <p:spPr>
            <a:xfrm>
              <a:off x="3194875" y="3486925"/>
              <a:ext cx="112775" cy="128475"/>
            </a:xfrm>
            <a:custGeom>
              <a:rect b="b" l="l" r="r" t="t"/>
              <a:pathLst>
                <a:path extrusionOk="0" h="5139" w="4511">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3"/>
            <p:cNvSpPr/>
            <p:nvPr/>
          </p:nvSpPr>
          <p:spPr>
            <a:xfrm>
              <a:off x="2775250" y="4005425"/>
              <a:ext cx="2131400" cy="1273425"/>
            </a:xfrm>
            <a:custGeom>
              <a:rect b="b" l="l" r="r" t="t"/>
              <a:pathLst>
                <a:path extrusionOk="0" h="50937" w="85256">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3"/>
            <p:cNvSpPr/>
            <p:nvPr/>
          </p:nvSpPr>
          <p:spPr>
            <a:xfrm>
              <a:off x="2766950" y="3997650"/>
              <a:ext cx="2148000" cy="1288850"/>
            </a:xfrm>
            <a:custGeom>
              <a:rect b="b" l="l" r="r" t="t"/>
              <a:pathLst>
                <a:path extrusionOk="0" h="51554" w="8592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3"/>
            <p:cNvSpPr/>
            <p:nvPr/>
          </p:nvSpPr>
          <p:spPr>
            <a:xfrm>
              <a:off x="4551700" y="4889025"/>
              <a:ext cx="22200" cy="71200"/>
            </a:xfrm>
            <a:custGeom>
              <a:rect b="b" l="l" r="r" t="t"/>
              <a:pathLst>
                <a:path extrusionOk="0" h="2848" w="888">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3"/>
            <p:cNvSpPr/>
            <p:nvPr/>
          </p:nvSpPr>
          <p:spPr>
            <a:xfrm>
              <a:off x="4569250" y="4353650"/>
              <a:ext cx="140525" cy="476425"/>
            </a:xfrm>
            <a:custGeom>
              <a:rect b="b" l="l" r="r" t="t"/>
              <a:pathLst>
                <a:path extrusionOk="0" h="19057" w="5621">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3"/>
            <p:cNvSpPr/>
            <p:nvPr/>
          </p:nvSpPr>
          <p:spPr>
            <a:xfrm>
              <a:off x="2971200" y="4500150"/>
              <a:ext cx="226475" cy="533275"/>
            </a:xfrm>
            <a:custGeom>
              <a:rect b="b" l="l" r="r" t="t"/>
              <a:pathLst>
                <a:path extrusionOk="0" h="21331" w="9059">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3"/>
            <p:cNvSpPr/>
            <p:nvPr/>
          </p:nvSpPr>
          <p:spPr>
            <a:xfrm>
              <a:off x="3459225" y="4034000"/>
              <a:ext cx="712625" cy="732125"/>
            </a:xfrm>
            <a:custGeom>
              <a:rect b="b" l="l" r="r" t="t"/>
              <a:pathLst>
                <a:path extrusionOk="0" h="29285" w="28505">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3"/>
            <p:cNvSpPr/>
            <p:nvPr/>
          </p:nvSpPr>
          <p:spPr>
            <a:xfrm>
              <a:off x="3461075" y="3901550"/>
              <a:ext cx="748675" cy="768450"/>
            </a:xfrm>
            <a:custGeom>
              <a:rect b="b" l="l" r="r" t="t"/>
              <a:pathLst>
                <a:path extrusionOk="0" h="30738" w="29947">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3"/>
            <p:cNvSpPr/>
            <p:nvPr/>
          </p:nvSpPr>
          <p:spPr>
            <a:xfrm>
              <a:off x="3475850" y="3893600"/>
              <a:ext cx="741300" cy="784175"/>
            </a:xfrm>
            <a:custGeom>
              <a:rect b="b" l="l" r="r" t="t"/>
              <a:pathLst>
                <a:path extrusionOk="0" h="31367" w="29652">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3"/>
            <p:cNvSpPr/>
            <p:nvPr/>
          </p:nvSpPr>
          <p:spPr>
            <a:xfrm>
              <a:off x="3539625" y="3686550"/>
              <a:ext cx="476025" cy="944725"/>
            </a:xfrm>
            <a:custGeom>
              <a:rect b="b" l="l" r="r" t="t"/>
              <a:pathLst>
                <a:path extrusionOk="0" h="37789" w="19041">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3"/>
            <p:cNvSpPr/>
            <p:nvPr/>
          </p:nvSpPr>
          <p:spPr>
            <a:xfrm>
              <a:off x="3539625" y="3694875"/>
              <a:ext cx="476025" cy="438225"/>
            </a:xfrm>
            <a:custGeom>
              <a:rect b="b" l="l" r="r" t="t"/>
              <a:pathLst>
                <a:path extrusionOk="0" h="17529" w="19041">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3"/>
            <p:cNvSpPr/>
            <p:nvPr/>
          </p:nvSpPr>
          <p:spPr>
            <a:xfrm>
              <a:off x="3563650" y="3858475"/>
              <a:ext cx="452000" cy="274525"/>
            </a:xfrm>
            <a:custGeom>
              <a:rect b="b" l="l" r="r" t="t"/>
              <a:pathLst>
                <a:path extrusionOk="0" h="10981" w="1808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3"/>
            <p:cNvSpPr/>
            <p:nvPr/>
          </p:nvSpPr>
          <p:spPr>
            <a:xfrm>
              <a:off x="3531300" y="3678800"/>
              <a:ext cx="492675" cy="959775"/>
            </a:xfrm>
            <a:custGeom>
              <a:rect b="b" l="l" r="r" t="t"/>
              <a:pathLst>
                <a:path extrusionOk="0" h="38391" w="19707">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3"/>
            <p:cNvSpPr/>
            <p:nvPr/>
          </p:nvSpPr>
          <p:spPr>
            <a:xfrm>
              <a:off x="3119075" y="2612625"/>
              <a:ext cx="1057400" cy="1366000"/>
            </a:xfrm>
            <a:custGeom>
              <a:rect b="b" l="l" r="r" t="t"/>
              <a:pathLst>
                <a:path extrusionOk="0" h="54640" w="42296">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3"/>
            <p:cNvSpPr/>
            <p:nvPr/>
          </p:nvSpPr>
          <p:spPr>
            <a:xfrm>
              <a:off x="3221675" y="2796475"/>
              <a:ext cx="928925" cy="813400"/>
            </a:xfrm>
            <a:custGeom>
              <a:rect b="b" l="l" r="r" t="t"/>
              <a:pathLst>
                <a:path extrusionOk="0" h="32536" w="37157">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3"/>
            <p:cNvSpPr/>
            <p:nvPr/>
          </p:nvSpPr>
          <p:spPr>
            <a:xfrm>
              <a:off x="3221675" y="2796475"/>
              <a:ext cx="919675" cy="813400"/>
            </a:xfrm>
            <a:custGeom>
              <a:rect b="b" l="l" r="r" t="t"/>
              <a:pathLst>
                <a:path extrusionOk="0" h="32536" w="36787">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3"/>
            <p:cNvSpPr/>
            <p:nvPr/>
          </p:nvSpPr>
          <p:spPr>
            <a:xfrm>
              <a:off x="3163450" y="2605150"/>
              <a:ext cx="985300" cy="1380900"/>
            </a:xfrm>
            <a:custGeom>
              <a:rect b="b" l="l" r="r" t="t"/>
              <a:pathLst>
                <a:path extrusionOk="0" h="55236" w="39412">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3"/>
            <p:cNvSpPr/>
            <p:nvPr/>
          </p:nvSpPr>
          <p:spPr>
            <a:xfrm>
              <a:off x="3453475" y="3386675"/>
              <a:ext cx="194325" cy="64750"/>
            </a:xfrm>
            <a:custGeom>
              <a:rect b="b" l="l" r="r" t="t"/>
              <a:pathLst>
                <a:path extrusionOk="0" h="2590" w="7773">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3"/>
            <p:cNvSpPr/>
            <p:nvPr/>
          </p:nvSpPr>
          <p:spPr>
            <a:xfrm>
              <a:off x="3822450" y="3319600"/>
              <a:ext cx="191350" cy="102650"/>
            </a:xfrm>
            <a:custGeom>
              <a:rect b="b" l="l" r="r" t="t"/>
              <a:pathLst>
                <a:path extrusionOk="0" h="4106" w="7654">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3"/>
            <p:cNvSpPr/>
            <p:nvPr/>
          </p:nvSpPr>
          <p:spPr>
            <a:xfrm>
              <a:off x="3781775" y="3303900"/>
              <a:ext cx="110950" cy="282850"/>
            </a:xfrm>
            <a:custGeom>
              <a:rect b="b" l="l" r="r" t="t"/>
              <a:pathLst>
                <a:path extrusionOk="0" h="11314" w="4438">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3"/>
            <p:cNvSpPr/>
            <p:nvPr/>
          </p:nvSpPr>
          <p:spPr>
            <a:xfrm>
              <a:off x="3733725" y="3660000"/>
              <a:ext cx="153450" cy="58925"/>
            </a:xfrm>
            <a:custGeom>
              <a:rect b="b" l="l" r="r" t="t"/>
              <a:pathLst>
                <a:path extrusionOk="0" h="2357" w="6138">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3"/>
            <p:cNvSpPr/>
            <p:nvPr/>
          </p:nvSpPr>
          <p:spPr>
            <a:xfrm>
              <a:off x="3377875" y="3247525"/>
              <a:ext cx="252350" cy="93150"/>
            </a:xfrm>
            <a:custGeom>
              <a:rect b="b" l="l" r="r" t="t"/>
              <a:pathLst>
                <a:path extrusionOk="0" h="3726" w="10094">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3"/>
            <p:cNvSpPr/>
            <p:nvPr/>
          </p:nvSpPr>
          <p:spPr>
            <a:xfrm>
              <a:off x="3786400" y="3214250"/>
              <a:ext cx="126650" cy="52900"/>
            </a:xfrm>
            <a:custGeom>
              <a:rect b="b" l="l" r="r" t="t"/>
              <a:pathLst>
                <a:path extrusionOk="0" h="2116" w="5066">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3"/>
            <p:cNvSpPr/>
            <p:nvPr/>
          </p:nvSpPr>
          <p:spPr>
            <a:xfrm>
              <a:off x="3152350" y="2612625"/>
              <a:ext cx="993625" cy="888175"/>
            </a:xfrm>
            <a:custGeom>
              <a:rect b="b" l="l" r="r" t="t"/>
              <a:pathLst>
                <a:path extrusionOk="0" h="35527" w="39745">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3"/>
            <p:cNvSpPr/>
            <p:nvPr/>
          </p:nvSpPr>
          <p:spPr>
            <a:xfrm>
              <a:off x="3163450" y="2605150"/>
              <a:ext cx="985300" cy="903600"/>
            </a:xfrm>
            <a:custGeom>
              <a:rect b="b" l="l" r="r" t="t"/>
              <a:pathLst>
                <a:path extrusionOk="0" h="36144" w="39412">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3"/>
            <p:cNvSpPr/>
            <p:nvPr/>
          </p:nvSpPr>
          <p:spPr>
            <a:xfrm>
              <a:off x="3529450" y="2791150"/>
              <a:ext cx="720050" cy="688850"/>
            </a:xfrm>
            <a:custGeom>
              <a:rect b="b" l="l" r="r" t="t"/>
              <a:pathLst>
                <a:path extrusionOk="0" h="27554" w="28802">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3"/>
            <p:cNvSpPr/>
            <p:nvPr/>
          </p:nvSpPr>
          <p:spPr>
            <a:xfrm>
              <a:off x="4136700" y="3509800"/>
              <a:ext cx="248650" cy="242625"/>
            </a:xfrm>
            <a:custGeom>
              <a:rect b="b" l="l" r="r" t="t"/>
              <a:pathLst>
                <a:path extrusionOk="0" h="9705" w="9946">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3"/>
            <p:cNvSpPr/>
            <p:nvPr/>
          </p:nvSpPr>
          <p:spPr>
            <a:xfrm>
              <a:off x="3141275" y="2787075"/>
              <a:ext cx="342925" cy="519425"/>
            </a:xfrm>
            <a:custGeom>
              <a:rect b="b" l="l" r="r" t="t"/>
              <a:pathLst>
                <a:path extrusionOk="0" h="20777" w="13717">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3"/>
            <p:cNvSpPr/>
            <p:nvPr/>
          </p:nvSpPr>
          <p:spPr>
            <a:xfrm>
              <a:off x="3546100" y="2738250"/>
              <a:ext cx="603575" cy="246025"/>
            </a:xfrm>
            <a:custGeom>
              <a:rect b="b" l="l" r="r" t="t"/>
              <a:pathLst>
                <a:path extrusionOk="0" h="9841" w="24143">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3"/>
            <p:cNvSpPr/>
            <p:nvPr/>
          </p:nvSpPr>
          <p:spPr>
            <a:xfrm>
              <a:off x="4974075" y="1207325"/>
              <a:ext cx="1045375" cy="1662200"/>
            </a:xfrm>
            <a:custGeom>
              <a:rect b="b" l="l" r="r" t="t"/>
              <a:pathLst>
                <a:path extrusionOk="0" h="66488" w="41815">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3"/>
            <p:cNvSpPr/>
            <p:nvPr/>
          </p:nvSpPr>
          <p:spPr>
            <a:xfrm>
              <a:off x="4966700" y="1199350"/>
              <a:ext cx="1042575" cy="1677575"/>
            </a:xfrm>
            <a:custGeom>
              <a:rect b="b" l="l" r="r" t="t"/>
              <a:pathLst>
                <a:path extrusionOk="0" h="67103" w="41703">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3"/>
            <p:cNvSpPr/>
            <p:nvPr/>
          </p:nvSpPr>
          <p:spPr>
            <a:xfrm>
              <a:off x="5233800" y="1302875"/>
              <a:ext cx="183025" cy="263600"/>
            </a:xfrm>
            <a:custGeom>
              <a:rect b="b" l="l" r="r" t="t"/>
              <a:pathLst>
                <a:path extrusionOk="0" h="10544" w="7321">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3"/>
            <p:cNvSpPr/>
            <p:nvPr/>
          </p:nvSpPr>
          <p:spPr>
            <a:xfrm>
              <a:off x="5395550" y="1619900"/>
              <a:ext cx="20350" cy="70250"/>
            </a:xfrm>
            <a:custGeom>
              <a:rect b="b" l="l" r="r" t="t"/>
              <a:pathLst>
                <a:path extrusionOk="0" h="2810" w="814">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3"/>
            <p:cNvSpPr/>
            <p:nvPr/>
          </p:nvSpPr>
          <p:spPr>
            <a:xfrm>
              <a:off x="5410350" y="1315075"/>
              <a:ext cx="105375" cy="267125"/>
            </a:xfrm>
            <a:custGeom>
              <a:rect b="b" l="l" r="r" t="t"/>
              <a:pathLst>
                <a:path extrusionOk="0" h="10685" w="4215">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3"/>
            <p:cNvSpPr/>
            <p:nvPr/>
          </p:nvSpPr>
          <p:spPr>
            <a:xfrm>
              <a:off x="5622925" y="1315675"/>
              <a:ext cx="36075" cy="432025"/>
            </a:xfrm>
            <a:custGeom>
              <a:rect b="b" l="l" r="r" t="t"/>
              <a:pathLst>
                <a:path extrusionOk="0" h="17281" w="1443">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3"/>
            <p:cNvSpPr/>
            <p:nvPr/>
          </p:nvSpPr>
          <p:spPr>
            <a:xfrm>
              <a:off x="5800375" y="1685525"/>
              <a:ext cx="26825" cy="66750"/>
            </a:xfrm>
            <a:custGeom>
              <a:rect b="b" l="l" r="r" t="t"/>
              <a:pathLst>
                <a:path extrusionOk="0" h="2670" w="1073">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3"/>
            <p:cNvSpPr/>
            <p:nvPr/>
          </p:nvSpPr>
          <p:spPr>
            <a:xfrm>
              <a:off x="5754175" y="1336150"/>
              <a:ext cx="77650" cy="296700"/>
            </a:xfrm>
            <a:custGeom>
              <a:rect b="b" l="l" r="r" t="t"/>
              <a:pathLst>
                <a:path extrusionOk="0" h="11868" w="3106">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3"/>
            <p:cNvSpPr/>
            <p:nvPr/>
          </p:nvSpPr>
          <p:spPr>
            <a:xfrm>
              <a:off x="4617325" y="2545375"/>
              <a:ext cx="1541700" cy="1176325"/>
            </a:xfrm>
            <a:custGeom>
              <a:rect b="b" l="l" r="r" t="t"/>
              <a:pathLst>
                <a:path extrusionOk="0" h="47053" w="61668">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3"/>
            <p:cNvSpPr/>
            <p:nvPr/>
          </p:nvSpPr>
          <p:spPr>
            <a:xfrm>
              <a:off x="4608075" y="2537700"/>
              <a:ext cx="1558325" cy="1192100"/>
            </a:xfrm>
            <a:custGeom>
              <a:rect b="b" l="l" r="r" t="t"/>
              <a:pathLst>
                <a:path extrusionOk="0" h="47684" w="62333">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3"/>
            <p:cNvSpPr/>
            <p:nvPr/>
          </p:nvSpPr>
          <p:spPr>
            <a:xfrm>
              <a:off x="5740300" y="3100400"/>
              <a:ext cx="98925" cy="490225"/>
            </a:xfrm>
            <a:custGeom>
              <a:rect b="b" l="l" r="r" t="t"/>
              <a:pathLst>
                <a:path extrusionOk="0" h="19609" w="3957">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3"/>
            <p:cNvSpPr/>
            <p:nvPr/>
          </p:nvSpPr>
          <p:spPr>
            <a:xfrm>
              <a:off x="4761500" y="2545375"/>
              <a:ext cx="1016725" cy="1045075"/>
            </a:xfrm>
            <a:custGeom>
              <a:rect b="b" l="l" r="r" t="t"/>
              <a:pathLst>
                <a:path extrusionOk="0" h="41803" w="40669">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3"/>
            <p:cNvSpPr/>
            <p:nvPr/>
          </p:nvSpPr>
          <p:spPr>
            <a:xfrm>
              <a:off x="4752275" y="2537700"/>
              <a:ext cx="1034275" cy="1060150"/>
            </a:xfrm>
            <a:custGeom>
              <a:rect b="b" l="l" r="r" t="t"/>
              <a:pathLst>
                <a:path extrusionOk="0" h="42406" w="41371">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3"/>
            <p:cNvSpPr/>
            <p:nvPr/>
          </p:nvSpPr>
          <p:spPr>
            <a:xfrm>
              <a:off x="5094250" y="2545375"/>
              <a:ext cx="577675" cy="805200"/>
            </a:xfrm>
            <a:custGeom>
              <a:rect b="b" l="l" r="r" t="t"/>
              <a:pathLst>
                <a:path extrusionOk="0" h="32208" w="23107">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3"/>
            <p:cNvSpPr/>
            <p:nvPr/>
          </p:nvSpPr>
          <p:spPr>
            <a:xfrm>
              <a:off x="5094250" y="2537700"/>
              <a:ext cx="586000" cy="820775"/>
            </a:xfrm>
            <a:custGeom>
              <a:rect b="b" l="l" r="r" t="t"/>
              <a:pathLst>
                <a:path extrusionOk="0" h="32831" w="2344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3"/>
            <p:cNvSpPr/>
            <p:nvPr/>
          </p:nvSpPr>
          <p:spPr>
            <a:xfrm>
              <a:off x="5119200" y="2918725"/>
              <a:ext cx="92450" cy="65175"/>
            </a:xfrm>
            <a:custGeom>
              <a:rect b="b" l="l" r="r" t="t"/>
              <a:pathLst>
                <a:path extrusionOk="0" h="2607" w="3698">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3"/>
            <p:cNvSpPr/>
            <p:nvPr/>
          </p:nvSpPr>
          <p:spPr>
            <a:xfrm>
              <a:off x="5342875" y="3001500"/>
              <a:ext cx="140500" cy="31800"/>
            </a:xfrm>
            <a:custGeom>
              <a:rect b="b" l="l" r="r" t="t"/>
              <a:pathLst>
                <a:path extrusionOk="0" h="1272" w="562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3"/>
            <p:cNvSpPr/>
            <p:nvPr/>
          </p:nvSpPr>
          <p:spPr>
            <a:xfrm>
              <a:off x="5162625" y="2357450"/>
              <a:ext cx="406700" cy="418725"/>
            </a:xfrm>
            <a:custGeom>
              <a:rect b="b" l="l" r="r" t="t"/>
              <a:pathLst>
                <a:path extrusionOk="0" h="16749" w="16268">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3"/>
            <p:cNvSpPr/>
            <p:nvPr/>
          </p:nvSpPr>
          <p:spPr>
            <a:xfrm>
              <a:off x="5170025" y="2357450"/>
              <a:ext cx="399300" cy="360500"/>
            </a:xfrm>
            <a:custGeom>
              <a:rect b="b" l="l" r="r" t="t"/>
              <a:pathLst>
                <a:path extrusionOk="0" h="14420" w="15972">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3"/>
            <p:cNvSpPr/>
            <p:nvPr/>
          </p:nvSpPr>
          <p:spPr>
            <a:xfrm>
              <a:off x="5170025" y="2435100"/>
              <a:ext cx="386375" cy="282850"/>
            </a:xfrm>
            <a:custGeom>
              <a:rect b="b" l="l" r="r" t="t"/>
              <a:pathLst>
                <a:path extrusionOk="0" h="11314" w="15455">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3"/>
            <p:cNvSpPr/>
            <p:nvPr/>
          </p:nvSpPr>
          <p:spPr>
            <a:xfrm>
              <a:off x="5155250" y="2349700"/>
              <a:ext cx="421475" cy="433875"/>
            </a:xfrm>
            <a:custGeom>
              <a:rect b="b" l="l" r="r" t="t"/>
              <a:pathLst>
                <a:path extrusionOk="0" h="17355" w="16859">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3"/>
            <p:cNvSpPr/>
            <p:nvPr/>
          </p:nvSpPr>
          <p:spPr>
            <a:xfrm>
              <a:off x="5072050" y="1720650"/>
              <a:ext cx="755150" cy="913375"/>
            </a:xfrm>
            <a:custGeom>
              <a:rect b="b" l="l" r="r" t="t"/>
              <a:pathLst>
                <a:path extrusionOk="0" h="36535" w="30206">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3"/>
            <p:cNvSpPr/>
            <p:nvPr/>
          </p:nvSpPr>
          <p:spPr>
            <a:xfrm>
              <a:off x="5108100" y="1720650"/>
              <a:ext cx="719100" cy="278650"/>
            </a:xfrm>
            <a:custGeom>
              <a:rect b="b" l="l" r="r" t="t"/>
              <a:pathLst>
                <a:path extrusionOk="0" h="11146" w="28764">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3"/>
            <p:cNvSpPr/>
            <p:nvPr/>
          </p:nvSpPr>
          <p:spPr>
            <a:xfrm>
              <a:off x="5118275" y="1741900"/>
              <a:ext cx="705225" cy="256975"/>
            </a:xfrm>
            <a:custGeom>
              <a:rect b="b" l="l" r="r" t="t"/>
              <a:pathLst>
                <a:path extrusionOk="0" h="10279" w="28209">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3"/>
            <p:cNvSpPr/>
            <p:nvPr/>
          </p:nvSpPr>
          <p:spPr>
            <a:xfrm>
              <a:off x="5077600" y="1713250"/>
              <a:ext cx="757925" cy="928900"/>
            </a:xfrm>
            <a:custGeom>
              <a:rect b="b" l="l" r="r" t="t"/>
              <a:pathLst>
                <a:path extrusionOk="0" h="37156" w="30317">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3"/>
            <p:cNvSpPr/>
            <p:nvPr/>
          </p:nvSpPr>
          <p:spPr>
            <a:xfrm>
              <a:off x="5244900" y="1952525"/>
              <a:ext cx="58250" cy="99150"/>
            </a:xfrm>
            <a:custGeom>
              <a:rect b="b" l="l" r="r" t="t"/>
              <a:pathLst>
                <a:path extrusionOk="0" h="3966" w="233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3"/>
            <p:cNvSpPr/>
            <p:nvPr/>
          </p:nvSpPr>
          <p:spPr>
            <a:xfrm>
              <a:off x="5536975" y="2026450"/>
              <a:ext cx="58250" cy="99150"/>
            </a:xfrm>
            <a:custGeom>
              <a:rect b="b" l="l" r="r" t="t"/>
              <a:pathLst>
                <a:path extrusionOk="0" h="3966" w="233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3"/>
            <p:cNvSpPr/>
            <p:nvPr/>
          </p:nvSpPr>
          <p:spPr>
            <a:xfrm>
              <a:off x="5310525" y="1973900"/>
              <a:ext cx="115550" cy="226450"/>
            </a:xfrm>
            <a:custGeom>
              <a:rect b="b" l="l" r="r" t="t"/>
              <a:pathLst>
                <a:path extrusionOk="0" h="9058" w="4622">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3"/>
            <p:cNvSpPr/>
            <p:nvPr/>
          </p:nvSpPr>
          <p:spPr>
            <a:xfrm>
              <a:off x="5280025" y="2266300"/>
              <a:ext cx="187650" cy="53300"/>
            </a:xfrm>
            <a:custGeom>
              <a:rect b="b" l="l" r="r" t="t"/>
              <a:pathLst>
                <a:path extrusionOk="0" h="2132" w="7506">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3"/>
            <p:cNvSpPr/>
            <p:nvPr/>
          </p:nvSpPr>
          <p:spPr>
            <a:xfrm>
              <a:off x="5198675" y="1847275"/>
              <a:ext cx="183950" cy="47850"/>
            </a:xfrm>
            <a:custGeom>
              <a:rect b="b" l="l" r="r" t="t"/>
              <a:pathLst>
                <a:path extrusionOk="0" h="1914" w="7358">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3"/>
            <p:cNvSpPr/>
            <p:nvPr/>
          </p:nvSpPr>
          <p:spPr>
            <a:xfrm>
              <a:off x="5505550" y="1911950"/>
              <a:ext cx="212600" cy="70275"/>
            </a:xfrm>
            <a:custGeom>
              <a:rect b="b" l="l" r="r" t="t"/>
              <a:pathLst>
                <a:path extrusionOk="0" h="2811" w="8504">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3"/>
            <p:cNvSpPr/>
            <p:nvPr/>
          </p:nvSpPr>
          <p:spPr>
            <a:xfrm>
              <a:off x="5480575" y="1777950"/>
              <a:ext cx="517625" cy="1736725"/>
            </a:xfrm>
            <a:custGeom>
              <a:rect b="b" l="l" r="r" t="t"/>
              <a:pathLst>
                <a:path extrusionOk="0" h="69469" w="20705">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3"/>
            <p:cNvSpPr/>
            <p:nvPr/>
          </p:nvSpPr>
          <p:spPr>
            <a:xfrm>
              <a:off x="5570225" y="3154175"/>
              <a:ext cx="155325" cy="360500"/>
            </a:xfrm>
            <a:custGeom>
              <a:rect b="b" l="l" r="r" t="t"/>
              <a:pathLst>
                <a:path extrusionOk="0" h="14420" w="6213">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3"/>
            <p:cNvSpPr/>
            <p:nvPr/>
          </p:nvSpPr>
          <p:spPr>
            <a:xfrm>
              <a:off x="5491675" y="2504425"/>
              <a:ext cx="281925" cy="1010250"/>
            </a:xfrm>
            <a:custGeom>
              <a:rect b="b" l="l" r="r" t="t"/>
              <a:pathLst>
                <a:path extrusionOk="0" h="40410" w="11277">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3"/>
            <p:cNvSpPr/>
            <p:nvPr/>
          </p:nvSpPr>
          <p:spPr>
            <a:xfrm>
              <a:off x="5477800" y="1770550"/>
              <a:ext cx="527800" cy="1752225"/>
            </a:xfrm>
            <a:custGeom>
              <a:rect b="b" l="l" r="r" t="t"/>
              <a:pathLst>
                <a:path extrusionOk="0" h="70089" w="21112">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3"/>
            <p:cNvSpPr/>
            <p:nvPr/>
          </p:nvSpPr>
          <p:spPr>
            <a:xfrm>
              <a:off x="4780000" y="1493275"/>
              <a:ext cx="375275" cy="1811575"/>
            </a:xfrm>
            <a:custGeom>
              <a:rect b="b" l="l" r="r" t="t"/>
              <a:pathLst>
                <a:path extrusionOk="0" h="72463" w="15011">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3"/>
            <p:cNvSpPr/>
            <p:nvPr/>
          </p:nvSpPr>
          <p:spPr>
            <a:xfrm>
              <a:off x="4828050" y="2405525"/>
              <a:ext cx="238500" cy="899325"/>
            </a:xfrm>
            <a:custGeom>
              <a:rect b="b" l="l" r="r" t="t"/>
              <a:pathLst>
                <a:path extrusionOk="0" h="35973" w="954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3"/>
            <p:cNvSpPr/>
            <p:nvPr/>
          </p:nvSpPr>
          <p:spPr>
            <a:xfrm>
              <a:off x="4808650" y="1485650"/>
              <a:ext cx="354925" cy="1827200"/>
            </a:xfrm>
            <a:custGeom>
              <a:rect b="b" l="l" r="r" t="t"/>
              <a:pathLst>
                <a:path extrusionOk="0" h="73088" w="14197">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0" name="Google Shape;3150;p53"/>
          <p:cNvSpPr txBox="1"/>
          <p:nvPr>
            <p:ph idx="1" type="subTitle"/>
          </p:nvPr>
        </p:nvSpPr>
        <p:spPr>
          <a:xfrm>
            <a:off x="1408175" y="1035279"/>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Helena James</a:t>
            </a:r>
            <a:endParaRPr/>
          </a:p>
        </p:txBody>
      </p:sp>
      <p:sp>
        <p:nvSpPr>
          <p:cNvPr id="3151" name="Google Shape;3151;p53"/>
          <p:cNvSpPr txBox="1"/>
          <p:nvPr>
            <p:ph idx="2" type="subTitle"/>
          </p:nvPr>
        </p:nvSpPr>
        <p:spPr>
          <a:xfrm>
            <a:off x="1408175" y="1336956"/>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Jenna Doe</a:t>
            </a:r>
            <a:endParaRPr/>
          </a:p>
        </p:txBody>
      </p:sp>
      <p:sp>
        <p:nvSpPr>
          <p:cNvPr id="3153" name="Google Shape;3153;p53"/>
          <p:cNvSpPr txBox="1"/>
          <p:nvPr>
            <p:ph idx="4" type="subTitle"/>
          </p:nvPr>
        </p:nvSpPr>
        <p:spPr>
          <a:xfrm>
            <a:off x="1408175" y="2609979"/>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p:nvPr>
            <p:ph idx="5" type="subTitle"/>
          </p:nvPr>
        </p:nvSpPr>
        <p:spPr>
          <a:xfrm>
            <a:off x="1408175" y="3587645"/>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Mary </a:t>
            </a:r>
            <a:r>
              <a:rPr lang="en"/>
              <a:t>Patterson</a:t>
            </a:r>
            <a:endParaRPr/>
          </a:p>
        </p:txBody>
      </p:sp>
      <p:sp>
        <p:nvSpPr>
          <p:cNvPr id="3155" name="Google Shape;3155;p53"/>
          <p:cNvSpPr txBox="1"/>
          <p:nvPr>
            <p:ph idx="6" type="subTitle"/>
          </p:nvPr>
        </p:nvSpPr>
        <p:spPr>
          <a:xfrm>
            <a:off x="1408175" y="3889317"/>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9" name="Shape 1889"/>
        <p:cNvGrpSpPr/>
        <p:nvPr/>
      </p:nvGrpSpPr>
      <p:grpSpPr>
        <a:xfrm>
          <a:off x="0" y="0"/>
          <a:ext cx="0" cy="0"/>
          <a:chOff x="0" y="0"/>
          <a:chExt cx="0" cy="0"/>
        </a:xfrm>
      </p:grpSpPr>
      <p:sp>
        <p:nvSpPr>
          <p:cNvPr id="1890" name="Google Shape;1890;p36"/>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1891" name="Google Shape;1891;p36"/>
          <p:cNvSpPr txBox="1"/>
          <p:nvPr>
            <p:ph idx="1" type="body"/>
          </p:nvPr>
        </p:nvSpPr>
        <p:spPr>
          <a:xfrm>
            <a:off x="714650" y="1152150"/>
            <a:ext cx="7705500" cy="352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Here’s what you’ll find in this </a:t>
            </a:r>
            <a:r>
              <a:rPr lang="en">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Slidesgo</a:t>
            </a:r>
            <a:r>
              <a:rPr lang="en">
                <a:latin typeface="Barlow Semi Condensed"/>
                <a:ea typeface="Barlow Semi Condensed"/>
                <a:cs typeface="Barlow Semi Condensed"/>
                <a:sym typeface="Barlow Semi Condensed"/>
              </a:rPr>
              <a:t> template: </a:t>
            </a:r>
            <a:endParaRPr>
              <a:latin typeface="Barlow Semi Condensed"/>
              <a:ea typeface="Barlow Semi Condensed"/>
              <a:cs typeface="Barlow Semi Condensed"/>
              <a:sym typeface="Barlow Semi Condensed"/>
            </a:endParaRPr>
          </a:p>
          <a:p>
            <a:pPr indent="-304800" lvl="0" marL="457200" rtl="0" algn="l">
              <a:spcBef>
                <a:spcPts val="160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slide structure based on a </a:t>
            </a:r>
            <a:r>
              <a:rPr lang="en"/>
              <a:t>c</a:t>
            </a:r>
            <a:r>
              <a:rPr lang="en">
                <a:latin typeface="Barlow Semi Condensed"/>
                <a:ea typeface="Barlow Semi Condensed"/>
                <a:cs typeface="Barlow Semi Condensed"/>
                <a:sym typeface="Barlow Semi Condensed"/>
              </a:rPr>
              <a:t>onsulting </a:t>
            </a:r>
            <a:r>
              <a:rPr lang="en"/>
              <a:t>s</a:t>
            </a:r>
            <a:r>
              <a:rPr lang="en">
                <a:latin typeface="Barlow Semi Condensed"/>
                <a:ea typeface="Barlow Semi Condensed"/>
                <a:cs typeface="Barlow Semi Condensed"/>
                <a:sym typeface="Barlow Semi Condensed"/>
              </a:rPr>
              <a:t>ales </a:t>
            </a:r>
            <a:r>
              <a:rPr lang="en"/>
              <a:t>p</a:t>
            </a:r>
            <a:r>
              <a:rPr lang="en">
                <a:latin typeface="Barlow Semi Condensed"/>
                <a:ea typeface="Barlow Semi Condensed"/>
                <a:cs typeface="Barlow Semi Condensed"/>
                <a:sym typeface="Barlow Semi Condensed"/>
              </a:rPr>
              <a:t>itch, which you can easily adapt to your needs. For more info on how to edit the template, please visit</a:t>
            </a:r>
            <a:r>
              <a:rPr lang="en">
                <a:solidFill>
                  <a:srgbClr val="30394B"/>
                </a:solidFill>
                <a:latin typeface="Barlow Semi Condensed Medium"/>
                <a:ea typeface="Barlow Semi Condensed Medium"/>
                <a:cs typeface="Barlow Semi Condensed Medium"/>
                <a:sym typeface="Barlow Semi Condensed Medium"/>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Slidesgo School</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or read our</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FAQs</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An assortment of illustrations that are suitable for use in the presentation can be found in the</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6">
                  <a:extLst>
                    <a:ext uri="{A12FA001-AC4F-418D-AE19-62706E023703}">
                      <ahyp:hlinkClr val="tx"/>
                    </a:ext>
                  </a:extLst>
                </a:hlinkClick>
              </a:rPr>
              <a:t>alternative resources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slide.</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7">
                  <a:extLst>
                    <a:ext uri="{A12FA001-AC4F-418D-AE19-62706E023703}">
                      <ahyp:hlinkClr val="tx"/>
                    </a:ext>
                  </a:extLst>
                </a:hlinkClick>
              </a:rPr>
              <a:t>thanks</a:t>
            </a:r>
            <a:r>
              <a:rPr lang="en">
                <a:solidFill>
                  <a:srgbClr val="FF0000"/>
                </a:solidFill>
                <a:uFill>
                  <a:noFill/>
                </a:uFill>
                <a:latin typeface="Barlow Semi Condensed"/>
                <a:ea typeface="Barlow Semi Condensed"/>
                <a:cs typeface="Barlow Semi Condensed"/>
                <a:sym typeface="Barlow Semi Condensed"/>
                <a:hlinkClick action="ppaction://hlinksldjump" r:id="rId8">
                  <a:extLst>
                    <a:ext uri="{A12FA001-AC4F-418D-AE19-62706E023703}">
                      <ahyp:hlinkClr val="tx"/>
                    </a:ext>
                  </a:extLst>
                </a:hlinkClick>
              </a:rPr>
              <a:t> </a:t>
            </a:r>
            <a:r>
              <a:rPr lang="en">
                <a:latin typeface="Barlow Semi Condensed"/>
                <a:ea typeface="Barlow Semi Condensed"/>
                <a:cs typeface="Barlow Semi Condensed"/>
                <a:sym typeface="Barlow Semi Condensed"/>
              </a:rPr>
              <a:t>slide, which you must keep so that proper credits for our design are given.</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9">
                  <a:extLst>
                    <a:ext uri="{A12FA001-AC4F-418D-AE19-62706E023703}">
                      <ahyp:hlinkClr val="tx"/>
                    </a:ext>
                  </a:extLst>
                </a:hlinkClick>
              </a:rPr>
              <a:t>resources</a:t>
            </a:r>
            <a:r>
              <a:rPr lang="en">
                <a:solidFill>
                  <a:srgbClr val="FF0000"/>
                </a:solidFill>
                <a:uFill>
                  <a:noFill/>
                </a:uFill>
                <a:latin typeface="Barlow Semi Condensed"/>
                <a:ea typeface="Barlow Semi Condensed"/>
                <a:cs typeface="Barlow Semi Condensed"/>
                <a:sym typeface="Barlow Semi Condensed"/>
                <a:hlinkClick action="ppaction://hlinksldjump" r:id="rId10">
                  <a:extLst>
                    <a:ext uri="{A12FA001-AC4F-418D-AE19-62706E023703}">
                      <ahyp:hlinkClr val="tx"/>
                    </a:ext>
                  </a:extLst>
                </a:hlinkClick>
              </a:rPr>
              <a:t> </a:t>
            </a:r>
            <a:r>
              <a:rPr lang="en">
                <a:latin typeface="Barlow Semi Condensed"/>
                <a:ea typeface="Barlow Semi Condensed"/>
                <a:cs typeface="Barlow Semi Condensed"/>
                <a:sym typeface="Barlow Semi Condensed"/>
              </a:rPr>
              <a:t>slide, where you’ll find links to all the elements used in the template.</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1">
                  <a:extLst>
                    <a:ext uri="{A12FA001-AC4F-418D-AE19-62706E023703}">
                      <ahyp:hlinkClr val="tx"/>
                    </a:ext>
                  </a:extLst>
                </a:hlinkClick>
              </a:rPr>
              <a:t>Instructions for use</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304800" lvl="0" marL="4572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Final slides with:</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The</a:t>
            </a:r>
            <a:r>
              <a:rPr lang="en">
                <a:solidFill>
                  <a:srgbClr val="30394B"/>
                </a:solidFill>
                <a:uFill>
                  <a:noFill/>
                </a:uFill>
                <a:latin typeface="Barlow Semi Condensed"/>
                <a:ea typeface="Barlow Semi Condensed"/>
                <a:cs typeface="Barlow Semi Condensed"/>
                <a:sym typeface="Barlow Semi Condensed"/>
                <a:hlinkClick action="ppaction://hlinksldjump" r:id="rId12">
                  <a:extLst>
                    <a:ext uri="{A12FA001-AC4F-418D-AE19-62706E023703}">
                      <ahyp:hlinkClr val="tx"/>
                    </a:ext>
                  </a:extLst>
                </a:hlinkClick>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3">
                  <a:extLst>
                    <a:ext uri="{A12FA001-AC4F-418D-AE19-62706E023703}">
                      <ahyp:hlinkClr val="tx"/>
                    </a:ext>
                  </a:extLst>
                </a:hlinkClick>
              </a:rPr>
              <a:t>fonts and colors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used in the template.</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A selection of</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4">
                  <a:extLst>
                    <a:ext uri="{A12FA001-AC4F-418D-AE19-62706E023703}">
                      <ahyp:hlinkClr val="tx"/>
                    </a:ext>
                  </a:extLst>
                </a:hlinkClick>
              </a:rPr>
              <a:t>illustrations</a:t>
            </a:r>
            <a:r>
              <a:rPr lang="en">
                <a:latin typeface="Barlow Semi Condensed"/>
                <a:ea typeface="Barlow Semi Condensed"/>
                <a:cs typeface="Barlow Semi Condensed"/>
                <a:sym typeface="Barlow Semi Condensed"/>
              </a:rPr>
              <a:t>. You can also customize and animate them as you wish with the online editor. Visit </a:t>
            </a:r>
            <a:r>
              <a:rPr lang="en">
                <a:uFill>
                  <a:noFill/>
                </a:uFill>
                <a:latin typeface="Barlow Semi Condensed"/>
                <a:ea typeface="Barlow Semi Condensed"/>
                <a:cs typeface="Barlow Semi Condensed"/>
                <a:sym typeface="Barlow Semi Condensed"/>
                <a:hlinkClick r:id="rId15"/>
              </a:rPr>
              <a:t>Stories by Freepik</a:t>
            </a:r>
            <a:r>
              <a:rPr lang="en">
                <a:latin typeface="Barlow Semi Condensed"/>
                <a:ea typeface="Barlow Semi Condensed"/>
                <a:cs typeface="Barlow Semi Condensed"/>
                <a:sym typeface="Barlow Semi Condensed"/>
              </a:rPr>
              <a:t> to find more.</a:t>
            </a:r>
            <a:r>
              <a:rPr lang="en">
                <a:solidFill>
                  <a:srgbClr val="30394B"/>
                </a:solidFill>
                <a:latin typeface="Barlow Semi Condensed"/>
                <a:ea typeface="Barlow Semi Condensed"/>
                <a:cs typeface="Barlow Semi Condensed"/>
                <a:sym typeface="Barlow Semi Condensed"/>
              </a:rPr>
              <a:t> </a:t>
            </a:r>
            <a:endParaRPr>
              <a:solidFill>
                <a:srgbClr val="30394B"/>
              </a:solidFill>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More</a:t>
            </a:r>
            <a:r>
              <a:rPr lang="en">
                <a:uFill>
                  <a:noFill/>
                </a:uFill>
                <a:latin typeface="Barlow Semi Condensed"/>
                <a:ea typeface="Barlow Semi Condensed"/>
                <a:cs typeface="Barlow Semi Condensed"/>
                <a:sym typeface="Barlow Semi Condensed"/>
                <a:hlinkClick action="ppaction://hlinksldjump" r:id="rId16"/>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7">
                  <a:extLst>
                    <a:ext uri="{A12FA001-AC4F-418D-AE19-62706E023703}">
                      <ahyp:hlinkClr val="tx"/>
                    </a:ext>
                  </a:extLst>
                </a:hlinkClick>
              </a:rPr>
              <a:t>infographic resources</a:t>
            </a:r>
            <a:r>
              <a:rPr lang="en">
                <a:latin typeface="Barlow Semi Condensed"/>
                <a:ea typeface="Barlow Semi Condensed"/>
                <a:cs typeface="Barlow Semi Condensed"/>
                <a:sym typeface="Barlow Semi Condensed"/>
              </a:rPr>
              <a:t>, whose size and color can be edited. </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Sets of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8">
                  <a:extLst>
                    <a:ext uri="{A12FA001-AC4F-418D-AE19-62706E023703}">
                      <ahyp:hlinkClr val="tx"/>
                    </a:ext>
                  </a:extLst>
                </a:hlinkClick>
              </a:rPr>
              <a:t>customizable icons</a:t>
            </a:r>
            <a:r>
              <a:rPr lang="en">
                <a:latin typeface="Barlow Semi Condensed"/>
                <a:ea typeface="Barlow Semi Condensed"/>
                <a:cs typeface="Barlow Semi Condensed"/>
                <a:sym typeface="Barlow Semi Condensed"/>
              </a:rPr>
              <a:t> of the following themes: general, business, avatar, creative process, education, help &amp; support, medical, nature, performing arts, SEO &amp; marketing, and teamwork.</a:t>
            </a:r>
            <a:endParaRPr>
              <a:latin typeface="Barlow Semi Condensed"/>
              <a:ea typeface="Barlow Semi Condensed"/>
              <a:cs typeface="Barlow Semi Condensed"/>
              <a:sym typeface="Barlow Semi Condensed"/>
            </a:endParaRPr>
          </a:p>
          <a:p>
            <a:pPr indent="0" lvl="0" marL="0" rtl="0" algn="l">
              <a:spcBef>
                <a:spcPts val="16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delete this slide when you’re done editing the presentation.</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9" name="Shape 3159"/>
        <p:cNvGrpSpPr/>
        <p:nvPr/>
      </p:nvGrpSpPr>
      <p:grpSpPr>
        <a:xfrm>
          <a:off x="0" y="0"/>
          <a:ext cx="0" cy="0"/>
          <a:chOff x="0" y="0"/>
          <a:chExt cx="0" cy="0"/>
        </a:xfrm>
      </p:grpSpPr>
      <p:sp>
        <p:nvSpPr>
          <p:cNvPr id="3160" name="Google Shape;3160;p54"/>
          <p:cNvSpPr txBox="1"/>
          <p:nvPr>
            <p:ph idx="4" type="subTitle"/>
          </p:nvPr>
        </p:nvSpPr>
        <p:spPr>
          <a:xfrm>
            <a:off x="5555275" y="3086300"/>
            <a:ext cx="20385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p:nvPr>
            <p:ph type="title"/>
          </p:nvPr>
        </p:nvSpPr>
        <p:spPr>
          <a:xfrm>
            <a:off x="2208175" y="338323"/>
            <a:ext cx="4727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3162" name="Google Shape;3162;p54"/>
          <p:cNvSpPr txBox="1"/>
          <p:nvPr>
            <p:ph idx="1" type="subTitle"/>
          </p:nvPr>
        </p:nvSpPr>
        <p:spPr>
          <a:xfrm>
            <a:off x="5555325" y="2742600"/>
            <a:ext cx="20385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p:nvPr>
            <p:ph idx="2" type="subTitle"/>
          </p:nvPr>
        </p:nvSpPr>
        <p:spPr>
          <a:xfrm>
            <a:off x="3639312" y="1634990"/>
            <a:ext cx="18654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p:nvPr>
            <p:ph idx="3" type="subTitle"/>
          </p:nvPr>
        </p:nvSpPr>
        <p:spPr>
          <a:xfrm>
            <a:off x="1636776" y="2256568"/>
            <a:ext cx="18654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fmla="val 16667" name="adj1"/>
              <a:gd fmla="val 0"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5775650" y="3873425"/>
            <a:ext cx="1602300" cy="1270200"/>
          </a:xfrm>
          <a:prstGeom prst="round2SameRect">
            <a:avLst>
              <a:gd fmla="val 16667" name="adj1"/>
              <a:gd fmla="val 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766100" y="3386650"/>
            <a:ext cx="1602300" cy="1757100"/>
          </a:xfrm>
          <a:prstGeom prst="round2SameRect">
            <a:avLst>
              <a:gd fmla="val 16667" name="adj1"/>
              <a:gd fmla="val 0" name="adj2"/>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9" name="Google Shape;3179;p54"/>
          <p:cNvSpPr txBox="1"/>
          <p:nvPr>
            <p:ph idx="5" type="subTitle"/>
          </p:nvPr>
        </p:nvSpPr>
        <p:spPr>
          <a:xfrm>
            <a:off x="3639312" y="1978676"/>
            <a:ext cx="18654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It’</a:t>
            </a:r>
            <a:r>
              <a:rPr lang="en">
                <a:solidFill>
                  <a:schemeClr val="dk2"/>
                </a:solidFill>
                <a:latin typeface="Barlow Semi Condensed"/>
                <a:ea typeface="Barlow Semi Condensed"/>
                <a:cs typeface="Barlow Semi Condensed"/>
                <a:sym typeface="Barlow Semi Condensed"/>
              </a:rPr>
              <a: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p:nvPr>
            <p:ph idx="6" type="subTitle"/>
          </p:nvPr>
        </p:nvSpPr>
        <p:spPr>
          <a:xfrm>
            <a:off x="1636776" y="2599873"/>
            <a:ext cx="18654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4" name="Shape 3184"/>
        <p:cNvGrpSpPr/>
        <p:nvPr/>
      </p:nvGrpSpPr>
      <p:grpSpPr>
        <a:xfrm>
          <a:off x="0" y="0"/>
          <a:ext cx="0" cy="0"/>
          <a:chOff x="0" y="0"/>
          <a:chExt cx="0" cy="0"/>
        </a:xfrm>
      </p:grpSpPr>
      <p:sp>
        <p:nvSpPr>
          <p:cNvPr id="3185" name="Google Shape;3185;p55"/>
          <p:cNvSpPr txBox="1"/>
          <p:nvPr>
            <p:ph idx="1" type="subTitle"/>
          </p:nvPr>
        </p:nvSpPr>
        <p:spPr>
          <a:xfrm>
            <a:off x="3227832" y="2816352"/>
            <a:ext cx="2679300" cy="65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3186" name="Google Shape;3186;p55"/>
          <p:cNvSpPr txBox="1"/>
          <p:nvPr>
            <p:ph type="title"/>
          </p:nvPr>
        </p:nvSpPr>
        <p:spPr>
          <a:xfrm>
            <a:off x="2624328" y="2057400"/>
            <a:ext cx="3904500" cy="78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dk2"/>
                </a:solidFill>
              </a:rPr>
              <a:t>498,300,000</a:t>
            </a:r>
            <a:endParaRPr sz="107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0" name="Shape 3190"/>
        <p:cNvGrpSpPr/>
        <p:nvPr/>
      </p:nvGrpSpPr>
      <p:grpSpPr>
        <a:xfrm>
          <a:off x="0" y="0"/>
          <a:ext cx="0" cy="0"/>
          <a:chOff x="0" y="0"/>
          <a:chExt cx="0" cy="0"/>
        </a:xfrm>
      </p:grpSpPr>
      <p:sp>
        <p:nvSpPr>
          <p:cNvPr id="3191" name="Google Shape;3191;p56"/>
          <p:cNvSpPr txBox="1"/>
          <p:nvPr>
            <p:ph type="title"/>
          </p:nvPr>
        </p:nvSpPr>
        <p:spPr>
          <a:xfrm>
            <a:off x="1823550"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194" name="Google Shape;3194;p56"/>
            <p:cNvCxnSpPr/>
            <p:nvPr/>
          </p:nvCxnSpPr>
          <p:spPr>
            <a:xfrm rot="10800000">
              <a:off x="2192678" y="2403884"/>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195" name="Google Shape;3195;p56"/>
            <p:cNvCxnSpPr/>
            <p:nvPr/>
          </p:nvCxnSpPr>
          <p:spPr>
            <a:xfrm rot="10800000">
              <a:off x="2192678" y="4085157"/>
              <a:ext cx="5641800" cy="0"/>
            </a:xfrm>
            <a:prstGeom prst="straightConnector1">
              <a:avLst/>
            </a:prstGeom>
            <a:noFill/>
            <a:ln cap="flat" cmpd="sng" w="9525">
              <a:solidFill>
                <a:schemeClr val="accent6"/>
              </a:solidFill>
              <a:prstDash val="solid"/>
              <a:round/>
              <a:headEnd len="med" w="med" type="none"/>
              <a:tailEnd len="med" w="med" type="none"/>
            </a:ln>
          </p:spPr>
        </p:cxnSp>
        <p:sp>
          <p:nvSpPr>
            <p:cNvPr id="3196" name="Google Shape;3196;p56"/>
            <p:cNvSpPr txBox="1"/>
            <p:nvPr/>
          </p:nvSpPr>
          <p:spPr>
            <a:xfrm flipH="1">
              <a:off x="2191469"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a:t>
              </a:r>
              <a:r>
                <a:rPr lang="en" sz="1600">
                  <a:solidFill>
                    <a:schemeClr val="dk2"/>
                  </a:solidFill>
                  <a:latin typeface="Barlow Semi Condensed"/>
                  <a:ea typeface="Barlow Semi Condensed"/>
                  <a:cs typeface="Barlow Semi Condensed"/>
                  <a:sym typeface="Barlow Semi Condensed"/>
                </a:rPr>
                <a:t>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a:t>
              </a:r>
              <a:r>
                <a:rPr lang="en" sz="1600">
                  <a:solidFill>
                    <a:schemeClr val="dk2"/>
                  </a:solidFill>
                  <a:latin typeface="Barlow Semi Condensed"/>
                  <a:ea typeface="Barlow Semi Condensed"/>
                  <a:cs typeface="Barlow Semi Condensed"/>
                  <a:sym typeface="Barlow Semi Condensed"/>
                </a:rPr>
                <a:t>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a:t>
              </a:r>
              <a:r>
                <a:rPr lang="en" sz="1600">
                  <a:solidFill>
                    <a:schemeClr val="dk2"/>
                  </a:solidFill>
                  <a:latin typeface="Barlow Semi Condensed"/>
                  <a:ea typeface="Barlow Semi Condensed"/>
                  <a:cs typeface="Barlow Semi Condensed"/>
                  <a:sym typeface="Barlow Semi Condensed"/>
                </a:rPr>
                <a:t>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3527769"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5022594"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2176644" y="3155575"/>
              <a:ext cx="1269900" cy="1809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3527769"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5022594"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2" name="Shape 3212"/>
        <p:cNvGrpSpPr/>
        <p:nvPr/>
      </p:nvGrpSpPr>
      <p:grpSpPr>
        <a:xfrm>
          <a:off x="0" y="0"/>
          <a:ext cx="0" cy="0"/>
          <a:chOff x="0" y="0"/>
          <a:chExt cx="0" cy="0"/>
        </a:xfrm>
      </p:grpSpPr>
      <p:sp>
        <p:nvSpPr>
          <p:cNvPr id="3213" name="Google Shape;3213;p57"/>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Slide Title Goes Here</a:t>
            </a:r>
            <a:r>
              <a:rPr lang="en"/>
              <a:t>!</a:t>
            </a:r>
            <a:endParaRPr/>
          </a:p>
          <a:p>
            <a:pPr indent="0" lvl="0" marL="0" rtl="0" algn="ctr">
              <a:spcBef>
                <a:spcPts val="0"/>
              </a:spcBef>
              <a:spcAft>
                <a:spcPts val="0"/>
              </a:spcAft>
              <a:buNone/>
            </a:pPr>
            <a:r>
              <a:t/>
            </a:r>
            <a:endParaRPr/>
          </a:p>
        </p:txBody>
      </p:sp>
      <p:sp>
        <p:nvSpPr>
          <p:cNvPr id="3214" name="Google Shape;3214;p57"/>
          <p:cNvSpPr txBox="1"/>
          <p:nvPr>
            <p:ph idx="1" type="subTitle"/>
          </p:nvPr>
        </p:nvSpPr>
        <p:spPr>
          <a:xfrm>
            <a:off x="4690875" y="1491351"/>
            <a:ext cx="3557100" cy="26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t/>
            </a:r>
            <a:endParaRPr/>
          </a:p>
          <a:p>
            <a:pPr indent="-330200" lvl="0" marL="457200" rtl="0" algn="l">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indent="-330200" lvl="0" marL="457200" rtl="0" algn="l">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indent="-330200" lvl="0" marL="457200" rtl="0" algn="l">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indent="0" lvl="0" marL="0" rtl="0" algn="l">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rect b="b" l="l" r="r" t="t"/>
              <a:pathLst>
                <a:path extrusionOk="0" h="192592" w="239863">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1128725" y="467950"/>
              <a:ext cx="5369750" cy="4814475"/>
            </a:xfrm>
            <a:custGeom>
              <a:rect b="b" l="l" r="r" t="t"/>
              <a:pathLst>
                <a:path extrusionOk="0" h="192579" w="21479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1895375" y="1994800"/>
              <a:ext cx="3780200" cy="1720575"/>
            </a:xfrm>
            <a:custGeom>
              <a:rect b="b" l="l" r="r" t="t"/>
              <a:pathLst>
                <a:path extrusionOk="0" h="68823" w="151208">
                  <a:moveTo>
                    <a:pt x="0" y="1"/>
                  </a:moveTo>
                  <a:lnTo>
                    <a:pt x="0" y="68822"/>
                  </a:lnTo>
                  <a:lnTo>
                    <a:pt x="151208" y="68822"/>
                  </a:lnTo>
                  <a:lnTo>
                    <a:pt x="1512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2015100" y="3464625"/>
              <a:ext cx="3521450" cy="6450"/>
            </a:xfrm>
            <a:custGeom>
              <a:rect b="b" l="l" r="r" t="t"/>
              <a:pathLst>
                <a:path extrusionOk="0" h="258" w="140858">
                  <a:moveTo>
                    <a:pt x="1" y="0"/>
                  </a:moveTo>
                  <a:lnTo>
                    <a:pt x="1" y="257"/>
                  </a:lnTo>
                  <a:lnTo>
                    <a:pt x="140858" y="257"/>
                  </a:lnTo>
                  <a:lnTo>
                    <a:pt x="140858"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20119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2196725" y="3433275"/>
              <a:ext cx="7250" cy="34575"/>
            </a:xfrm>
            <a:custGeom>
              <a:rect b="b" l="l" r="r" t="t"/>
              <a:pathLst>
                <a:path extrusionOk="0" h="1383" w="290">
                  <a:moveTo>
                    <a:pt x="0" y="1"/>
                  </a:moveTo>
                  <a:lnTo>
                    <a:pt x="0"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2382350"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25680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27528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29384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31233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33089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34945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36794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38650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40498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42355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44211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46059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47915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49772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51620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53476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5532525"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2011900" y="2086425"/>
              <a:ext cx="6450" cy="1381425"/>
            </a:xfrm>
            <a:custGeom>
              <a:rect b="b" l="l" r="r" t="t"/>
              <a:pathLst>
                <a:path extrusionOk="0" h="55257" w="258">
                  <a:moveTo>
                    <a:pt x="0" y="0"/>
                  </a:moveTo>
                  <a:lnTo>
                    <a:pt x="0" y="55257"/>
                  </a:lnTo>
                  <a:lnTo>
                    <a:pt x="257" y="55257"/>
                  </a:lnTo>
                  <a:lnTo>
                    <a:pt x="257"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2015100" y="3464625"/>
              <a:ext cx="87625" cy="6450"/>
            </a:xfrm>
            <a:custGeom>
              <a:rect b="b" l="l" r="r" t="t"/>
              <a:pathLst>
                <a:path extrusionOk="0" h="258" w="3505">
                  <a:moveTo>
                    <a:pt x="1" y="0"/>
                  </a:moveTo>
                  <a:lnTo>
                    <a:pt x="1" y="257"/>
                  </a:lnTo>
                  <a:lnTo>
                    <a:pt x="3505" y="257"/>
                  </a:lnTo>
                  <a:lnTo>
                    <a:pt x="3505"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1917875" y="3188175"/>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1917875" y="2911725"/>
              <a:ext cx="97250" cy="7275"/>
            </a:xfrm>
            <a:custGeom>
              <a:rect b="b" l="l" r="r" t="t"/>
              <a:pathLst>
                <a:path extrusionOk="0" h="291" w="3890">
                  <a:moveTo>
                    <a:pt x="0" y="1"/>
                  </a:moveTo>
                  <a:lnTo>
                    <a:pt x="0" y="290"/>
                  </a:lnTo>
                  <a:lnTo>
                    <a:pt x="3890" y="290"/>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1917875" y="2636100"/>
              <a:ext cx="97250" cy="6450"/>
            </a:xfrm>
            <a:custGeom>
              <a:rect b="b" l="l" r="r" t="t"/>
              <a:pathLst>
                <a:path extrusionOk="0" h="258" w="3890">
                  <a:moveTo>
                    <a:pt x="0" y="0"/>
                  </a:moveTo>
                  <a:lnTo>
                    <a:pt x="0" y="257"/>
                  </a:lnTo>
                  <a:lnTo>
                    <a:pt x="3890" y="257"/>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1917875" y="2359650"/>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1917875" y="2083200"/>
              <a:ext cx="97250" cy="6450"/>
            </a:xfrm>
            <a:custGeom>
              <a:rect b="b" l="l" r="r" t="t"/>
              <a:pathLst>
                <a:path extrusionOk="0" h="258" w="3890">
                  <a:moveTo>
                    <a:pt x="0" y="1"/>
                  </a:moveTo>
                  <a:lnTo>
                    <a:pt x="0" y="258"/>
                  </a:lnTo>
                  <a:lnTo>
                    <a:pt x="3890" y="258"/>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2093050" y="2349650"/>
              <a:ext cx="214600" cy="855725"/>
            </a:xfrm>
            <a:custGeom>
              <a:rect b="b" l="l" r="r" t="t"/>
              <a:pathLst>
                <a:path extrusionOk="0" h="34229" w="8584">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2277900" y="2349575"/>
              <a:ext cx="215375" cy="496275"/>
            </a:xfrm>
            <a:custGeom>
              <a:rect b="b" l="l" r="r" t="t"/>
              <a:pathLst>
                <a:path extrusionOk="0" h="19851" w="8615">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2463525" y="2625750"/>
              <a:ext cx="214600" cy="220300"/>
            </a:xfrm>
            <a:custGeom>
              <a:rect b="b" l="l" r="r" t="t"/>
              <a:pathLst>
                <a:path extrusionOk="0" h="8812" w="8584">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2648350" y="2625650"/>
              <a:ext cx="215400" cy="523975"/>
            </a:xfrm>
            <a:custGeom>
              <a:rect b="b" l="l" r="r" t="t"/>
              <a:pathLst>
                <a:path extrusionOk="0" h="20959" w="8616">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2834000" y="2349650"/>
              <a:ext cx="215375" cy="800275"/>
            </a:xfrm>
            <a:custGeom>
              <a:rect b="b" l="l" r="r" t="t"/>
              <a:pathLst>
                <a:path extrusionOk="0" h="32011" w="8615">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3018825" y="2072975"/>
              <a:ext cx="216200" cy="303350"/>
            </a:xfrm>
            <a:custGeom>
              <a:rect b="b" l="l" r="r" t="t"/>
              <a:pathLst>
                <a:path extrusionOk="0" h="12134" w="8648">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3205250" y="2073275"/>
              <a:ext cx="213800" cy="1270100"/>
            </a:xfrm>
            <a:custGeom>
              <a:rect b="b" l="l" r="r" t="t"/>
              <a:pathLst>
                <a:path extrusionOk="0" h="50804" w="8552">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3390100" y="3233525"/>
              <a:ext cx="215375" cy="109425"/>
            </a:xfrm>
            <a:custGeom>
              <a:rect b="b" l="l" r="r" t="t"/>
              <a:pathLst>
                <a:path extrusionOk="0" h="4377" w="8615">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3575725" y="3205775"/>
              <a:ext cx="214575" cy="54250"/>
            </a:xfrm>
            <a:custGeom>
              <a:rect b="b" l="l" r="r" t="t"/>
              <a:pathLst>
                <a:path extrusionOk="0" h="2170" w="8583">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3760550" y="3122975"/>
              <a:ext cx="215400" cy="109875"/>
            </a:xfrm>
            <a:custGeom>
              <a:rect b="b" l="l" r="r" t="t"/>
              <a:pathLst>
                <a:path extrusionOk="0" h="4395" w="8616">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3945375" y="3012600"/>
              <a:ext cx="216200" cy="137375"/>
            </a:xfrm>
            <a:custGeom>
              <a:rect b="b" l="l" r="r" t="t"/>
              <a:pathLst>
                <a:path extrusionOk="0" h="5495" w="8648">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4131025" y="3012275"/>
              <a:ext cx="215375" cy="82250"/>
            </a:xfrm>
            <a:custGeom>
              <a:rect b="b" l="l" r="r" t="t"/>
              <a:pathLst>
                <a:path extrusionOk="0" h="3290" w="8615">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4316650" y="3067625"/>
              <a:ext cx="215400" cy="137450"/>
            </a:xfrm>
            <a:custGeom>
              <a:rect b="b" l="l" r="r" t="t"/>
              <a:pathLst>
                <a:path extrusionOk="0" h="5498" w="8616">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4502275" y="2598425"/>
              <a:ext cx="215400" cy="606550"/>
            </a:xfrm>
            <a:custGeom>
              <a:rect b="b" l="l" r="r" t="t"/>
              <a:pathLst>
                <a:path extrusionOk="0" h="24262" w="8616">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4687125" y="2515100"/>
              <a:ext cx="215375" cy="109875"/>
            </a:xfrm>
            <a:custGeom>
              <a:rect b="b" l="l" r="r" t="t"/>
              <a:pathLst>
                <a:path extrusionOk="0" h="4395" w="8615">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4871950" y="2404650"/>
              <a:ext cx="216200" cy="137450"/>
            </a:xfrm>
            <a:custGeom>
              <a:rect b="b" l="l" r="r" t="t"/>
              <a:pathLst>
                <a:path extrusionOk="0" h="5498" w="8648">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5057575" y="2404650"/>
              <a:ext cx="216200" cy="137450"/>
            </a:xfrm>
            <a:custGeom>
              <a:rect b="b" l="l" r="r" t="t"/>
              <a:pathLst>
                <a:path extrusionOk="0" h="5498" w="8648">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5243225" y="2515200"/>
              <a:ext cx="215375" cy="137350"/>
            </a:xfrm>
            <a:custGeom>
              <a:rect b="b" l="l" r="r" t="t"/>
              <a:pathLst>
                <a:path extrusionOk="0" h="5494" w="8615">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2074575" y="3159250"/>
              <a:ext cx="65925" cy="65100"/>
            </a:xfrm>
            <a:custGeom>
              <a:rect b="b" l="l" r="r" t="t"/>
              <a:pathLst>
                <a:path extrusionOk="0" h="2604" w="2637">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2068150" y="3152000"/>
              <a:ext cx="78775" cy="78800"/>
            </a:xfrm>
            <a:custGeom>
              <a:rect b="b" l="l" r="r" t="t"/>
              <a:pathLst>
                <a:path extrusionOk="0" h="3152" w="3151">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2260200" y="2329925"/>
              <a:ext cx="65925" cy="65900"/>
            </a:xfrm>
            <a:custGeom>
              <a:rect b="b" l="l" r="r" t="t"/>
              <a:pathLst>
                <a:path extrusionOk="0" h="2636" w="2637">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2253775" y="2323475"/>
              <a:ext cx="78775" cy="78800"/>
            </a:xfrm>
            <a:custGeom>
              <a:rect b="b" l="l" r="r" t="t"/>
              <a:pathLst>
                <a:path extrusionOk="0" h="3152" w="3151">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2445850" y="2800025"/>
              <a:ext cx="65100" cy="65125"/>
            </a:xfrm>
            <a:custGeom>
              <a:rect b="b" l="l" r="r" t="t"/>
              <a:pathLst>
                <a:path extrusionOk="0" h="2605" w="2604">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2438600" y="2792800"/>
              <a:ext cx="78800" cy="78775"/>
            </a:xfrm>
            <a:custGeom>
              <a:rect b="b" l="l" r="r" t="t"/>
              <a:pathLst>
                <a:path extrusionOk="0" h="3151" w="3152">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2630675" y="2606350"/>
              <a:ext cx="65925" cy="65925"/>
            </a:xfrm>
            <a:custGeom>
              <a:rect b="b" l="l" r="r" t="t"/>
              <a:pathLst>
                <a:path extrusionOk="0" h="2637" w="2637">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2624250" y="2599925"/>
              <a:ext cx="78775" cy="78775"/>
            </a:xfrm>
            <a:custGeom>
              <a:rect b="b" l="l" r="r" t="t"/>
              <a:pathLst>
                <a:path extrusionOk="0" h="3151" w="3151">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2816300" y="3103800"/>
              <a:ext cx="65125" cy="65100"/>
            </a:xfrm>
            <a:custGeom>
              <a:rect b="b" l="l" r="r" t="t"/>
              <a:pathLst>
                <a:path extrusionOk="0" h="2604" w="2605">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2809875" y="3096550"/>
              <a:ext cx="78775" cy="79600"/>
            </a:xfrm>
            <a:custGeom>
              <a:rect b="b" l="l" r="r" t="t"/>
              <a:pathLst>
                <a:path extrusionOk="0" h="3184" w="3151">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3001150" y="2329925"/>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2994700" y="2323475"/>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3186775" y="2054275"/>
              <a:ext cx="65925" cy="65125"/>
            </a:xfrm>
            <a:custGeom>
              <a:rect b="b" l="l" r="r" t="t"/>
              <a:pathLst>
                <a:path extrusionOk="0" h="2605" w="2637">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3180350" y="2047050"/>
              <a:ext cx="78775" cy="78775"/>
            </a:xfrm>
            <a:custGeom>
              <a:rect b="b" l="l" r="r" t="t"/>
              <a:pathLst>
                <a:path extrusionOk="0" h="3151" w="3151">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3372400" y="3296650"/>
              <a:ext cx="65125" cy="65925"/>
            </a:xfrm>
            <a:custGeom>
              <a:rect b="b" l="l" r="r" t="t"/>
              <a:pathLst>
                <a:path extrusionOk="0" h="2637" w="2605">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3365175" y="3290225"/>
              <a:ext cx="79575" cy="78775"/>
            </a:xfrm>
            <a:custGeom>
              <a:rect b="b" l="l" r="r" t="t"/>
              <a:pathLst>
                <a:path extrusionOk="0" h="3151" w="3183">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3557250" y="3213900"/>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3550800" y="3207450"/>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3742875" y="3186575"/>
              <a:ext cx="65125" cy="65100"/>
            </a:xfrm>
            <a:custGeom>
              <a:rect b="b" l="l" r="r" t="t"/>
              <a:pathLst>
                <a:path extrusionOk="0" h="2604" w="2605">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3736450" y="3180150"/>
              <a:ext cx="78775" cy="78775"/>
            </a:xfrm>
            <a:custGeom>
              <a:rect b="b" l="l" r="r" t="t"/>
              <a:pathLst>
                <a:path extrusionOk="0" h="3151" w="3151">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3928500" y="3103800"/>
              <a:ext cx="65125" cy="65100"/>
            </a:xfrm>
            <a:custGeom>
              <a:rect b="b" l="l" r="r" t="t"/>
              <a:pathLst>
                <a:path extrusionOk="0" h="2604" w="2605">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3921275" y="3096550"/>
              <a:ext cx="78775" cy="79600"/>
            </a:xfrm>
            <a:custGeom>
              <a:rect b="b" l="l" r="r" t="t"/>
              <a:pathLst>
                <a:path extrusionOk="0" h="3184" w="3151">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4113350" y="2992900"/>
              <a:ext cx="65900" cy="65925"/>
            </a:xfrm>
            <a:custGeom>
              <a:rect b="b" l="l" r="r" t="t"/>
              <a:pathLst>
                <a:path extrusionOk="0" h="2637" w="2636">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4106900" y="2986475"/>
              <a:ext cx="78800" cy="78775"/>
            </a:xfrm>
            <a:custGeom>
              <a:rect b="b" l="l" r="r" t="t"/>
              <a:pathLst>
                <a:path extrusionOk="0" h="3151" w="3152">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4298975" y="3048350"/>
              <a:ext cx="65125" cy="65925"/>
            </a:xfrm>
            <a:custGeom>
              <a:rect b="b" l="l" r="r" t="t"/>
              <a:pathLst>
                <a:path extrusionOk="0" h="2637" w="2605">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4292550" y="3041925"/>
              <a:ext cx="78775" cy="78775"/>
            </a:xfrm>
            <a:custGeom>
              <a:rect b="b" l="l" r="r" t="t"/>
              <a:pathLst>
                <a:path extrusionOk="0" h="3151" w="3151">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4483800" y="3159250"/>
              <a:ext cx="65925" cy="65100"/>
            </a:xfrm>
            <a:custGeom>
              <a:rect b="b" l="l" r="r" t="t"/>
              <a:pathLst>
                <a:path extrusionOk="0" h="2604" w="2637">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4477375" y="3152000"/>
              <a:ext cx="78775" cy="78800"/>
            </a:xfrm>
            <a:custGeom>
              <a:rect b="b" l="l" r="r" t="t"/>
              <a:pathLst>
                <a:path extrusionOk="0" h="3152" w="3151">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4669450" y="2579025"/>
              <a:ext cx="65900" cy="65125"/>
            </a:xfrm>
            <a:custGeom>
              <a:rect b="b" l="l" r="r" t="t"/>
              <a:pathLst>
                <a:path extrusionOk="0" h="2605" w="2636">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4663000" y="2571800"/>
              <a:ext cx="78800" cy="78775"/>
            </a:xfrm>
            <a:custGeom>
              <a:rect b="b" l="l" r="r" t="t"/>
              <a:pathLst>
                <a:path extrusionOk="0" h="3151" w="3152">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4855075" y="2496275"/>
              <a:ext cx="65125" cy="65100"/>
            </a:xfrm>
            <a:custGeom>
              <a:rect b="b" l="l" r="r" t="t"/>
              <a:pathLst>
                <a:path extrusionOk="0" h="2604" w="2605">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4847850" y="2489025"/>
              <a:ext cx="79575" cy="78775"/>
            </a:xfrm>
            <a:custGeom>
              <a:rect b="b" l="l" r="r" t="t"/>
              <a:pathLst>
                <a:path extrusionOk="0" h="3151" w="3183">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5039900" y="2385375"/>
              <a:ext cx="65925" cy="65900"/>
            </a:xfrm>
            <a:custGeom>
              <a:rect b="b" l="l" r="r" t="t"/>
              <a:pathLst>
                <a:path extrusionOk="0" h="2636" w="2637">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5033475" y="2378925"/>
              <a:ext cx="78775" cy="78800"/>
            </a:xfrm>
            <a:custGeom>
              <a:rect b="b" l="l" r="r" t="t"/>
              <a:pathLst>
                <a:path extrusionOk="0" h="3152" w="3151">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5225525" y="2496275"/>
              <a:ext cx="65125" cy="65100"/>
            </a:xfrm>
            <a:custGeom>
              <a:rect b="b" l="l" r="r" t="t"/>
              <a:pathLst>
                <a:path extrusionOk="0" h="2604" w="2605">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5219100" y="2489025"/>
              <a:ext cx="78775" cy="78775"/>
            </a:xfrm>
            <a:custGeom>
              <a:rect b="b" l="l" r="r" t="t"/>
              <a:pathLst>
                <a:path extrusionOk="0" h="3151" w="3151">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5411175" y="2606350"/>
              <a:ext cx="65125" cy="65925"/>
            </a:xfrm>
            <a:custGeom>
              <a:rect b="b" l="l" r="r" t="t"/>
              <a:pathLst>
                <a:path extrusionOk="0" h="2637" w="2605">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5403950" y="2599925"/>
              <a:ext cx="78775" cy="78775"/>
            </a:xfrm>
            <a:custGeom>
              <a:rect b="b" l="l" r="r" t="t"/>
              <a:pathLst>
                <a:path extrusionOk="0" h="3151" w="3151">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5747875" y="1384075"/>
              <a:ext cx="105300" cy="3359925"/>
            </a:xfrm>
            <a:custGeom>
              <a:rect b="b" l="l" r="r" t="t"/>
              <a:pathLst>
                <a:path extrusionOk="0" h="134397" w="4212">
                  <a:moveTo>
                    <a:pt x="1" y="0"/>
                  </a:moveTo>
                  <a:lnTo>
                    <a:pt x="1" y="134396"/>
                  </a:lnTo>
                  <a:lnTo>
                    <a:pt x="4212" y="134396"/>
                  </a:lnTo>
                  <a:lnTo>
                    <a:pt x="4212"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5747875" y="1797925"/>
              <a:ext cx="105300" cy="856675"/>
            </a:xfrm>
            <a:custGeom>
              <a:rect b="b" l="l" r="r" t="t"/>
              <a:pathLst>
                <a:path extrusionOk="0" h="34267" w="4212">
                  <a:moveTo>
                    <a:pt x="1" y="0"/>
                  </a:moveTo>
                  <a:lnTo>
                    <a:pt x="1" y="34267"/>
                  </a:lnTo>
                  <a:lnTo>
                    <a:pt x="4212" y="34267"/>
                  </a:lnTo>
                  <a:lnTo>
                    <a:pt x="42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1797325" y="1384075"/>
              <a:ext cx="4055850" cy="205750"/>
            </a:xfrm>
            <a:custGeom>
              <a:rect b="b" l="l" r="r" t="t"/>
              <a:pathLst>
                <a:path extrusionOk="0" h="8230" w="162234">
                  <a:moveTo>
                    <a:pt x="1" y="0"/>
                  </a:moveTo>
                  <a:lnTo>
                    <a:pt x="1" y="8229"/>
                  </a:lnTo>
                  <a:lnTo>
                    <a:pt x="162234" y="8229"/>
                  </a:lnTo>
                  <a:lnTo>
                    <a:pt x="162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1797325" y="1652475"/>
              <a:ext cx="1042325" cy="164750"/>
            </a:xfrm>
            <a:custGeom>
              <a:rect b="b" l="l" r="r" t="t"/>
              <a:pathLst>
                <a:path extrusionOk="0" h="6590" w="41693">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1927525" y="1675775"/>
              <a:ext cx="65900" cy="100475"/>
            </a:xfrm>
            <a:custGeom>
              <a:rect b="b" l="l" r="r" t="t"/>
              <a:pathLst>
                <a:path extrusionOk="0" h="4019" w="2636">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2000650" y="1675775"/>
              <a:ext cx="55475" cy="100475"/>
            </a:xfrm>
            <a:custGeom>
              <a:rect b="b" l="l" r="r" t="t"/>
              <a:pathLst>
                <a:path extrusionOk="0" h="4019" w="2219">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2063325" y="1675775"/>
              <a:ext cx="49050" cy="100475"/>
            </a:xfrm>
            <a:custGeom>
              <a:rect b="b" l="l" r="r" t="t"/>
              <a:pathLst>
                <a:path extrusionOk="0" h="4019" w="1962">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2119575" y="1674975"/>
              <a:ext cx="47450" cy="102075"/>
            </a:xfrm>
            <a:custGeom>
              <a:rect b="b" l="l" r="r" t="t"/>
              <a:pathLst>
                <a:path extrusionOk="0" h="4083" w="1898">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2176625" y="1675775"/>
              <a:ext cx="49850" cy="100475"/>
            </a:xfrm>
            <a:custGeom>
              <a:rect b="b" l="l" r="r" t="t"/>
              <a:pathLst>
                <a:path extrusionOk="0" h="4019" w="1994">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2064125" y="1418625"/>
              <a:ext cx="2607750" cy="116550"/>
            </a:xfrm>
            <a:custGeom>
              <a:rect b="b" l="l" r="r" t="t"/>
              <a:pathLst>
                <a:path extrusionOk="0" h="4662" w="104310">
                  <a:moveTo>
                    <a:pt x="1" y="0"/>
                  </a:moveTo>
                  <a:lnTo>
                    <a:pt x="1" y="4661"/>
                  </a:lnTo>
                  <a:lnTo>
                    <a:pt x="104309" y="4661"/>
                  </a:lnTo>
                  <a:lnTo>
                    <a:pt x="104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2016725"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2202350"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2387975" y="3505600"/>
              <a:ext cx="176825" cy="81200"/>
            </a:xfrm>
            <a:custGeom>
              <a:rect b="b" l="l" r="r" t="t"/>
              <a:pathLst>
                <a:path extrusionOk="0" h="3248" w="7073">
                  <a:moveTo>
                    <a:pt x="1" y="1"/>
                  </a:moveTo>
                  <a:lnTo>
                    <a:pt x="1" y="3247"/>
                  </a:lnTo>
                  <a:lnTo>
                    <a:pt x="7073" y="3247"/>
                  </a:lnTo>
                  <a:lnTo>
                    <a:pt x="7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2573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2759250"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2944875" y="3505600"/>
              <a:ext cx="176025" cy="81200"/>
            </a:xfrm>
            <a:custGeom>
              <a:rect b="b" l="l" r="r" t="t"/>
              <a:pathLst>
                <a:path extrusionOk="0" h="3248" w="7041">
                  <a:moveTo>
                    <a:pt x="1" y="1"/>
                  </a:moveTo>
                  <a:lnTo>
                    <a:pt x="1" y="3247"/>
                  </a:lnTo>
                  <a:lnTo>
                    <a:pt x="7041" y="3247"/>
                  </a:lnTo>
                  <a:lnTo>
                    <a:pt x="70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3130525"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3316150"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3501800"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3686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3872250" y="3505600"/>
              <a:ext cx="176825" cy="81200"/>
            </a:xfrm>
            <a:custGeom>
              <a:rect b="b" l="l" r="r" t="t"/>
              <a:pathLst>
                <a:path extrusionOk="0" h="3248" w="7073">
                  <a:moveTo>
                    <a:pt x="1" y="1"/>
                  </a:moveTo>
                  <a:lnTo>
                    <a:pt x="1"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4057900" y="3505600"/>
              <a:ext cx="176800" cy="81200"/>
            </a:xfrm>
            <a:custGeom>
              <a:rect b="b" l="l" r="r" t="t"/>
              <a:pathLst>
                <a:path extrusionOk="0" h="3248" w="7072">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4243525" y="3505600"/>
              <a:ext cx="176825" cy="81200"/>
            </a:xfrm>
            <a:custGeom>
              <a:rect b="b" l="l" r="r" t="t"/>
              <a:pathLst>
                <a:path extrusionOk="0" h="3248" w="7073">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4429150" y="3505600"/>
              <a:ext cx="176825" cy="81200"/>
            </a:xfrm>
            <a:custGeom>
              <a:rect b="b" l="l" r="r" t="t"/>
              <a:pathLst>
                <a:path extrusionOk="0" h="3248" w="7073">
                  <a:moveTo>
                    <a:pt x="1" y="1"/>
                  </a:moveTo>
                  <a:lnTo>
                    <a:pt x="1" y="3247"/>
                  </a:lnTo>
                  <a:lnTo>
                    <a:pt x="7073" y="3247"/>
                  </a:lnTo>
                  <a:lnTo>
                    <a:pt x="7073" y="1"/>
                  </a:ln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4614800"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4800425"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4986050" y="3505600"/>
              <a:ext cx="176025" cy="81200"/>
            </a:xfrm>
            <a:custGeom>
              <a:rect b="b" l="l" r="r" t="t"/>
              <a:pathLst>
                <a:path extrusionOk="0" h="3248" w="7041">
                  <a:moveTo>
                    <a:pt x="1" y="1"/>
                  </a:moveTo>
                  <a:lnTo>
                    <a:pt x="1" y="3247"/>
                  </a:lnTo>
                  <a:lnTo>
                    <a:pt x="7041" y="3247"/>
                  </a:lnTo>
                  <a:lnTo>
                    <a:pt x="70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5171700" y="3505600"/>
              <a:ext cx="176000" cy="81200"/>
            </a:xfrm>
            <a:custGeom>
              <a:rect b="b" l="l" r="r" t="t"/>
              <a:pathLst>
                <a:path extrusionOk="0" h="3248" w="7040">
                  <a:moveTo>
                    <a:pt x="0" y="1"/>
                  </a:moveTo>
                  <a:lnTo>
                    <a:pt x="0"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5357325"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1902600" y="1883100"/>
              <a:ext cx="299775" cy="81200"/>
            </a:xfrm>
            <a:custGeom>
              <a:rect b="b" l="l" r="r" t="t"/>
              <a:pathLst>
                <a:path extrusionOk="0" h="3248" w="11991">
                  <a:moveTo>
                    <a:pt x="1" y="1"/>
                  </a:moveTo>
                  <a:lnTo>
                    <a:pt x="1" y="3247"/>
                  </a:lnTo>
                  <a:lnTo>
                    <a:pt x="11990" y="3247"/>
                  </a:lnTo>
                  <a:lnTo>
                    <a:pt x="119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2218425"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2534250"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285005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3166675" y="1883100"/>
              <a:ext cx="300575" cy="81200"/>
            </a:xfrm>
            <a:custGeom>
              <a:rect b="b" l="l" r="r" t="t"/>
              <a:pathLst>
                <a:path extrusionOk="0" h="3248" w="12023">
                  <a:moveTo>
                    <a:pt x="1" y="1"/>
                  </a:moveTo>
                  <a:lnTo>
                    <a:pt x="1" y="3247"/>
                  </a:lnTo>
                  <a:lnTo>
                    <a:pt x="12023" y="3247"/>
                  </a:lnTo>
                  <a:lnTo>
                    <a:pt x="1202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348250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379832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4114950"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443077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474657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5063200" y="1883100"/>
              <a:ext cx="299775" cy="81200"/>
            </a:xfrm>
            <a:custGeom>
              <a:rect b="b" l="l" r="r" t="t"/>
              <a:pathLst>
                <a:path extrusionOk="0" h="3248" w="11991">
                  <a:moveTo>
                    <a:pt x="1" y="1"/>
                  </a:moveTo>
                  <a:lnTo>
                    <a:pt x="1" y="3247"/>
                  </a:lnTo>
                  <a:lnTo>
                    <a:pt x="11991" y="3247"/>
                  </a:lnTo>
                  <a:lnTo>
                    <a:pt x="1199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537902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3290450" y="2074375"/>
              <a:ext cx="512725" cy="198500"/>
            </a:xfrm>
            <a:custGeom>
              <a:rect b="b" l="l" r="r" t="t"/>
              <a:pathLst>
                <a:path extrusionOk="0" h="7940" w="20509">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3503400" y="2106500"/>
              <a:ext cx="60300" cy="131025"/>
            </a:xfrm>
            <a:custGeom>
              <a:rect b="b" l="l" r="r" t="t"/>
              <a:pathLst>
                <a:path extrusionOk="0" h="5241" w="2412">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3575725" y="2106500"/>
              <a:ext cx="61100" cy="131025"/>
            </a:xfrm>
            <a:custGeom>
              <a:rect b="b" l="l" r="r" t="t"/>
              <a:pathLst>
                <a:path extrusionOk="0" h="5241" w="2444">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3649650" y="2108125"/>
              <a:ext cx="66725" cy="128600"/>
            </a:xfrm>
            <a:custGeom>
              <a:rect b="b" l="l" r="r" t="t"/>
              <a:pathLst>
                <a:path extrusionOk="0" h="5144" w="2669">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2318075"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2400050"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2483625"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2568800" y="3979725"/>
              <a:ext cx="76375" cy="147100"/>
            </a:xfrm>
            <a:custGeom>
              <a:rect b="b" l="l" r="r" t="t"/>
              <a:pathLst>
                <a:path extrusionOk="0" h="5884" w="3055">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2310025" y="4223225"/>
              <a:ext cx="337550" cy="12875"/>
            </a:xfrm>
            <a:custGeom>
              <a:rect b="b" l="l" r="r" t="t"/>
              <a:pathLst>
                <a:path extrusionOk="0" h="515" w="13502">
                  <a:moveTo>
                    <a:pt x="1" y="1"/>
                  </a:moveTo>
                  <a:lnTo>
                    <a:pt x="1" y="515"/>
                  </a:lnTo>
                  <a:lnTo>
                    <a:pt x="13502" y="515"/>
                  </a:lnTo>
                  <a:lnTo>
                    <a:pt x="135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3584550" y="3979725"/>
              <a:ext cx="69150" cy="148700"/>
            </a:xfrm>
            <a:custGeom>
              <a:rect b="b" l="l" r="r" t="t"/>
              <a:pathLst>
                <a:path extrusionOk="0" h="5948" w="2766">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3666525"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3750100"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3835300" y="3979725"/>
              <a:ext cx="76350" cy="147100"/>
            </a:xfrm>
            <a:custGeom>
              <a:rect b="b" l="l" r="r" t="t"/>
              <a:pathLst>
                <a:path extrusionOk="0" h="5884" w="3054">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3576525" y="4223225"/>
              <a:ext cx="337550" cy="12875"/>
            </a:xfrm>
            <a:custGeom>
              <a:rect b="b" l="l" r="r" t="t"/>
              <a:pathLst>
                <a:path extrusionOk="0" h="515" w="13502">
                  <a:moveTo>
                    <a:pt x="1" y="1"/>
                  </a:moveTo>
                  <a:lnTo>
                    <a:pt x="1" y="515"/>
                  </a:lnTo>
                  <a:lnTo>
                    <a:pt x="13501" y="515"/>
                  </a:lnTo>
                  <a:lnTo>
                    <a:pt x="1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4959550"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5042325" y="3978125"/>
              <a:ext cx="69925" cy="150300"/>
            </a:xfrm>
            <a:custGeom>
              <a:rect b="b" l="l" r="r" t="t"/>
              <a:pathLst>
                <a:path extrusionOk="0" h="6012" w="2797">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5125075" y="3978125"/>
              <a:ext cx="70750" cy="150300"/>
            </a:xfrm>
            <a:custGeom>
              <a:rect b="b" l="l" r="r" t="t"/>
              <a:pathLst>
                <a:path extrusionOk="0" h="6012" w="283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5210275" y="3979725"/>
              <a:ext cx="77175" cy="147100"/>
            </a:xfrm>
            <a:custGeom>
              <a:rect b="b" l="l" r="r" t="t"/>
              <a:pathLst>
                <a:path extrusionOk="0" h="5884" w="3087">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4952300" y="4223225"/>
              <a:ext cx="336750" cy="12875"/>
            </a:xfrm>
            <a:custGeom>
              <a:rect b="b" l="l" r="r" t="t"/>
              <a:pathLst>
                <a:path extrusionOk="0" h="515" w="13470">
                  <a:moveTo>
                    <a:pt x="1" y="1"/>
                  </a:moveTo>
                  <a:lnTo>
                    <a:pt x="1" y="515"/>
                  </a:lnTo>
                  <a:lnTo>
                    <a:pt x="13469" y="515"/>
                  </a:lnTo>
                  <a:lnTo>
                    <a:pt x="13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3124100" y="3854375"/>
              <a:ext cx="13675" cy="703175"/>
            </a:xfrm>
            <a:custGeom>
              <a:rect b="b" l="l" r="r" t="t"/>
              <a:pathLst>
                <a:path extrusionOk="0" h="28127" w="547">
                  <a:moveTo>
                    <a:pt x="0" y="0"/>
                  </a:moveTo>
                  <a:lnTo>
                    <a:pt x="0" y="28127"/>
                  </a:lnTo>
                  <a:lnTo>
                    <a:pt x="547" y="2812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4502275" y="3854375"/>
              <a:ext cx="12900" cy="703175"/>
            </a:xfrm>
            <a:custGeom>
              <a:rect b="b" l="l" r="r" t="t"/>
              <a:pathLst>
                <a:path extrusionOk="0" h="28127" w="516">
                  <a:moveTo>
                    <a:pt x="1" y="0"/>
                  </a:moveTo>
                  <a:lnTo>
                    <a:pt x="1" y="28127"/>
                  </a:lnTo>
                  <a:lnTo>
                    <a:pt x="515" y="28127"/>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2361475" y="3788475"/>
              <a:ext cx="41000" cy="84400"/>
            </a:xfrm>
            <a:custGeom>
              <a:rect b="b" l="l" r="r" t="t"/>
              <a:pathLst>
                <a:path extrusionOk="0" h="3376" w="164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2407275" y="3786875"/>
              <a:ext cx="40200" cy="86800"/>
            </a:xfrm>
            <a:custGeom>
              <a:rect b="b" l="l" r="r" t="t"/>
              <a:pathLst>
                <a:path extrusionOk="0" h="3472" w="1608">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2456300" y="3788475"/>
              <a:ext cx="40200" cy="84400"/>
            </a:xfrm>
            <a:custGeom>
              <a:rect b="b" l="l" r="r" t="t"/>
              <a:pathLst>
                <a:path extrusionOk="0" h="3376" w="1608">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2501300" y="3788475"/>
              <a:ext cx="46625" cy="84400"/>
            </a:xfrm>
            <a:custGeom>
              <a:rect b="b" l="l" r="r" t="t"/>
              <a:pathLst>
                <a:path extrusionOk="0" h="3376" w="1865">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2549500" y="3788475"/>
              <a:ext cx="47450" cy="84400"/>
            </a:xfrm>
            <a:custGeom>
              <a:rect b="b" l="l" r="r" t="t"/>
              <a:pathLst>
                <a:path extrusionOk="0" h="3376" w="1898">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3644025" y="3788475"/>
              <a:ext cx="64325" cy="84400"/>
            </a:xfrm>
            <a:custGeom>
              <a:rect b="b" l="l" r="r" t="t"/>
              <a:pathLst>
                <a:path extrusionOk="0" h="3376" w="2573">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3714750" y="3788475"/>
              <a:ext cx="36175" cy="84400"/>
            </a:xfrm>
            <a:custGeom>
              <a:rect b="b" l="l" r="r" t="t"/>
              <a:pathLst>
                <a:path extrusionOk="0" h="3376" w="1447">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3758950" y="3788475"/>
              <a:ext cx="36175" cy="84400"/>
            </a:xfrm>
            <a:custGeom>
              <a:rect b="b" l="l" r="r" t="t"/>
              <a:pathLst>
                <a:path extrusionOk="0" h="3376" w="1447">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3803150" y="3788475"/>
              <a:ext cx="44225" cy="84400"/>
            </a:xfrm>
            <a:custGeom>
              <a:rect b="b" l="l" r="r" t="t"/>
              <a:pathLst>
                <a:path extrusionOk="0" h="3376" w="1769">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4995700" y="3788475"/>
              <a:ext cx="56275" cy="84400"/>
            </a:xfrm>
            <a:custGeom>
              <a:rect b="b" l="l" r="r" t="t"/>
              <a:pathLst>
                <a:path extrusionOk="0" h="3376" w="2251">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5060000" y="3786875"/>
              <a:ext cx="40200" cy="86800"/>
            </a:xfrm>
            <a:custGeom>
              <a:rect b="b" l="l" r="r" t="t"/>
              <a:pathLst>
                <a:path extrusionOk="0" h="3472" w="1608">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5109025" y="3788475"/>
              <a:ext cx="41800" cy="84400"/>
            </a:xfrm>
            <a:custGeom>
              <a:rect b="b" l="l" r="r" t="t"/>
              <a:pathLst>
                <a:path extrusionOk="0" h="3376" w="1672">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5156425" y="3788475"/>
              <a:ext cx="41000" cy="84400"/>
            </a:xfrm>
            <a:custGeom>
              <a:rect b="b" l="l" r="r" t="t"/>
              <a:pathLst>
                <a:path extrusionOk="0" h="3376" w="164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5203850" y="3788475"/>
              <a:ext cx="41800" cy="84400"/>
            </a:xfrm>
            <a:custGeom>
              <a:rect b="b" l="l" r="r" t="t"/>
              <a:pathLst>
                <a:path extrusionOk="0" h="3376" w="1672">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5501975" y="4781525"/>
              <a:ext cx="384950" cy="152150"/>
            </a:xfrm>
            <a:custGeom>
              <a:rect b="b" l="l" r="r" t="t"/>
              <a:pathLst>
                <a:path extrusionOk="0" h="6086" w="15398">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5530100" y="4563375"/>
              <a:ext cx="360850" cy="175900"/>
            </a:xfrm>
            <a:custGeom>
              <a:rect b="b" l="l" r="r" t="t"/>
              <a:pathLst>
                <a:path extrusionOk="0" h="7036" w="14434">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5963250" y="4563150"/>
              <a:ext cx="171200" cy="366975"/>
            </a:xfrm>
            <a:custGeom>
              <a:rect b="b" l="l" r="r" t="t"/>
              <a:pathLst>
                <a:path extrusionOk="0" h="14679" w="6848">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6172200" y="4849250"/>
              <a:ext cx="349575" cy="202350"/>
            </a:xfrm>
            <a:custGeom>
              <a:rect b="b" l="l" r="r" t="t"/>
              <a:pathLst>
                <a:path extrusionOk="0" h="8094" w="13983">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6055675" y="4428950"/>
              <a:ext cx="163950" cy="374500"/>
            </a:xfrm>
            <a:custGeom>
              <a:rect b="b" l="l" r="r" t="t"/>
              <a:pathLst>
                <a:path extrusionOk="0" h="14980" w="6558">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6315225" y="4531000"/>
              <a:ext cx="371300" cy="201600"/>
            </a:xfrm>
            <a:custGeom>
              <a:rect b="b" l="l" r="r" t="t"/>
              <a:pathLst>
                <a:path extrusionOk="0" h="8064" w="14852">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6243725" y="4308400"/>
              <a:ext cx="213775" cy="345150"/>
            </a:xfrm>
            <a:custGeom>
              <a:rect b="b" l="l" r="r" t="t"/>
              <a:pathLst>
                <a:path extrusionOk="0" h="13806" w="8551">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5842700" y="4681450"/>
              <a:ext cx="240325" cy="567025"/>
            </a:xfrm>
            <a:custGeom>
              <a:rect b="b" l="l" r="r" t="t"/>
              <a:pathLst>
                <a:path extrusionOk="0" h="22681" w="9613">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6091825" y="4613150"/>
              <a:ext cx="231475" cy="591025"/>
            </a:xfrm>
            <a:custGeom>
              <a:rect b="b" l="l" r="r" t="t"/>
              <a:pathLst>
                <a:path extrusionOk="0" h="23641" w="9259">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6132000" y="4990325"/>
              <a:ext cx="118975" cy="73500"/>
            </a:xfrm>
            <a:custGeom>
              <a:rect b="b" l="l" r="r" t="t"/>
              <a:pathLst>
                <a:path extrusionOk="0" h="2940" w="4759">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6144075" y="4717625"/>
              <a:ext cx="67525" cy="129850"/>
            </a:xfrm>
            <a:custGeom>
              <a:rect b="b" l="l" r="r" t="t"/>
              <a:pathLst>
                <a:path extrusionOk="0" h="5194" w="2701">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6261400" y="4661375"/>
              <a:ext cx="142250" cy="70375"/>
            </a:xfrm>
            <a:custGeom>
              <a:rect b="b" l="l" r="r" t="t"/>
              <a:pathLst>
                <a:path extrusionOk="0" h="2815" w="569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5983350" y="4849900"/>
              <a:ext cx="59475" cy="189975"/>
            </a:xfrm>
            <a:custGeom>
              <a:rect b="b" l="l" r="r" t="t"/>
              <a:pathLst>
                <a:path extrusionOk="0" h="7599" w="2379">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5822625" y="4838000"/>
              <a:ext cx="117350" cy="67525"/>
            </a:xfrm>
            <a:custGeom>
              <a:rect b="b" l="l" r="r" t="t"/>
              <a:pathLst>
                <a:path extrusionOk="0" h="2701" w="4694">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5951200" y="5157025"/>
              <a:ext cx="268425" cy="212975"/>
            </a:xfrm>
            <a:custGeom>
              <a:rect b="b" l="l" r="r" t="t"/>
              <a:pathLst>
                <a:path extrusionOk="0" h="8519" w="10737">
                  <a:moveTo>
                    <a:pt x="0" y="0"/>
                  </a:moveTo>
                  <a:lnTo>
                    <a:pt x="1608" y="8519"/>
                  </a:lnTo>
                  <a:lnTo>
                    <a:pt x="9129" y="8519"/>
                  </a:lnTo>
                  <a:lnTo>
                    <a:pt x="10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5943975" y="5150600"/>
              <a:ext cx="282875" cy="225825"/>
            </a:xfrm>
            <a:custGeom>
              <a:rect b="b" l="l" r="r" t="t"/>
              <a:pathLst>
                <a:path extrusionOk="0" h="9033" w="11315">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3847350" y="4310825"/>
              <a:ext cx="341550" cy="994100"/>
            </a:xfrm>
            <a:custGeom>
              <a:rect b="b" l="l" r="r" t="t"/>
              <a:pathLst>
                <a:path extrusionOk="0" h="39764" w="13662">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3840100" y="4304400"/>
              <a:ext cx="356025" cy="1007475"/>
            </a:xfrm>
            <a:custGeom>
              <a:rect b="b" l="l" r="r" t="t"/>
              <a:pathLst>
                <a:path extrusionOk="0" h="40299" w="14241">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3691825" y="5009525"/>
              <a:ext cx="308225" cy="332350"/>
            </a:xfrm>
            <a:custGeom>
              <a:rect b="b" l="l" r="r" t="t"/>
              <a:pathLst>
                <a:path extrusionOk="0" h="13294" w="12329">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3690650" y="5002725"/>
              <a:ext cx="303775" cy="345575"/>
            </a:xfrm>
            <a:custGeom>
              <a:rect b="b" l="l" r="r" t="t"/>
              <a:pathLst>
                <a:path extrusionOk="0" h="13823" w="12151">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2765675" y="5136875"/>
              <a:ext cx="160425" cy="71975"/>
            </a:xfrm>
            <a:custGeom>
              <a:rect b="b" l="l" r="r" t="t"/>
              <a:pathLst>
                <a:path extrusionOk="0" h="2879" w="6417">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2768900" y="5129700"/>
              <a:ext cx="150300" cy="86025"/>
            </a:xfrm>
            <a:custGeom>
              <a:rect b="b" l="l" r="r" t="t"/>
              <a:pathLst>
                <a:path extrusionOk="0" h="3441" w="6012">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2849250" y="5096175"/>
              <a:ext cx="87625" cy="156775"/>
            </a:xfrm>
            <a:custGeom>
              <a:rect b="b" l="l" r="r" t="t"/>
              <a:pathLst>
                <a:path extrusionOk="0" h="6271" w="3505">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2846050" y="5089525"/>
              <a:ext cx="98050" cy="170375"/>
            </a:xfrm>
            <a:custGeom>
              <a:rect b="b" l="l" r="r" t="t"/>
              <a:pathLst>
                <a:path extrusionOk="0" h="6815" w="3922">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2864525" y="5089350"/>
              <a:ext cx="148700" cy="160125"/>
            </a:xfrm>
            <a:custGeom>
              <a:rect b="b" l="l" r="r" t="t"/>
              <a:pathLst>
                <a:path extrusionOk="0" h="6405" w="5948">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2860500" y="5083100"/>
              <a:ext cx="159950" cy="173600"/>
            </a:xfrm>
            <a:custGeom>
              <a:rect b="b" l="l" r="r" t="t"/>
              <a:pathLst>
                <a:path extrusionOk="0" h="6944" w="6398">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2874975" y="5075450"/>
              <a:ext cx="1043925" cy="240775"/>
            </a:xfrm>
            <a:custGeom>
              <a:rect b="b" l="l" r="r" t="t"/>
              <a:pathLst>
                <a:path extrusionOk="0" h="9631" w="41757">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2867750" y="5068625"/>
              <a:ext cx="1040700" cy="253975"/>
            </a:xfrm>
            <a:custGeom>
              <a:rect b="b" l="l" r="r" t="t"/>
              <a:pathLst>
                <a:path extrusionOk="0" h="10159" w="41628">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4233075" y="4101575"/>
              <a:ext cx="677475" cy="1267625"/>
            </a:xfrm>
            <a:custGeom>
              <a:rect b="b" l="l" r="r" t="t"/>
              <a:pathLst>
                <a:path extrusionOk="0" h="50705" w="27099">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4226650" y="4094650"/>
              <a:ext cx="690325" cy="1280975"/>
            </a:xfrm>
            <a:custGeom>
              <a:rect b="b" l="l" r="r" t="t"/>
              <a:pathLst>
                <a:path extrusionOk="0" h="51239" w="27613">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4030575" y="4125175"/>
              <a:ext cx="497450" cy="1244825"/>
            </a:xfrm>
            <a:custGeom>
              <a:rect b="b" l="l" r="r" t="t"/>
              <a:pathLst>
                <a:path extrusionOk="0" h="49793" w="19898">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4023325" y="4118950"/>
              <a:ext cx="511125" cy="1257475"/>
            </a:xfrm>
            <a:custGeom>
              <a:rect b="b" l="l" r="r" t="t"/>
              <a:pathLst>
                <a:path extrusionOk="0" h="50299" w="20445">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4349600" y="4100275"/>
              <a:ext cx="131025" cy="192900"/>
            </a:xfrm>
            <a:custGeom>
              <a:rect b="b" l="l" r="r" t="t"/>
              <a:pathLst>
                <a:path extrusionOk="0" h="7716" w="5241">
                  <a:moveTo>
                    <a:pt x="2765" y="0"/>
                  </a:moveTo>
                  <a:lnTo>
                    <a:pt x="1" y="7715"/>
                  </a:lnTo>
                  <a:lnTo>
                    <a:pt x="5240" y="5240"/>
                  </a:lnTo>
                  <a:lnTo>
                    <a:pt x="2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4342375" y="4093050"/>
              <a:ext cx="145475" cy="206625"/>
            </a:xfrm>
            <a:custGeom>
              <a:rect b="b" l="l" r="r" t="t"/>
              <a:pathLst>
                <a:path extrusionOk="0" h="8265" w="5819">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4418700" y="3834275"/>
              <a:ext cx="451675" cy="495050"/>
            </a:xfrm>
            <a:custGeom>
              <a:rect b="b" l="l" r="r" t="t"/>
              <a:pathLst>
                <a:path extrusionOk="0" h="19802" w="18067">
                  <a:moveTo>
                    <a:pt x="10641" y="1"/>
                  </a:moveTo>
                  <a:lnTo>
                    <a:pt x="1" y="10640"/>
                  </a:lnTo>
                  <a:lnTo>
                    <a:pt x="3505" y="19802"/>
                  </a:lnTo>
                  <a:lnTo>
                    <a:pt x="10062" y="7426"/>
                  </a:lnTo>
                  <a:lnTo>
                    <a:pt x="17198" y="7426"/>
                  </a:lnTo>
                  <a:lnTo>
                    <a:pt x="18066" y="579"/>
                  </a:lnTo>
                  <a:lnTo>
                    <a:pt x="106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4411475" y="3827525"/>
              <a:ext cx="465325" cy="508450"/>
            </a:xfrm>
            <a:custGeom>
              <a:rect b="b" l="l" r="r" t="t"/>
              <a:pathLst>
                <a:path extrusionOk="0" h="20338" w="18613">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4254775" y="3175150"/>
              <a:ext cx="542450" cy="1180025"/>
            </a:xfrm>
            <a:custGeom>
              <a:rect b="b" l="l" r="r" t="t"/>
              <a:pathLst>
                <a:path extrusionOk="0" h="47201" w="21698">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4333525" y="3175150"/>
              <a:ext cx="463700" cy="450850"/>
            </a:xfrm>
            <a:custGeom>
              <a:rect b="b" l="l" r="r" t="t"/>
              <a:pathLst>
                <a:path extrusionOk="0" h="18034" w="18548">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4253975" y="3168075"/>
              <a:ext cx="549700" cy="1193400"/>
            </a:xfrm>
            <a:custGeom>
              <a:rect b="b" l="l" r="r" t="t"/>
              <a:pathLst>
                <a:path extrusionOk="0" h="47736" w="21988">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4706400" y="3568950"/>
              <a:ext cx="116550" cy="215550"/>
            </a:xfrm>
            <a:custGeom>
              <a:rect b="b" l="l" r="r" t="t"/>
              <a:pathLst>
                <a:path extrusionOk="0" h="8622" w="4662">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4700775" y="3561850"/>
              <a:ext cx="118975" cy="229050"/>
            </a:xfrm>
            <a:custGeom>
              <a:rect b="b" l="l" r="r" t="t"/>
              <a:pathLst>
                <a:path extrusionOk="0" h="9162" w="4759">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4340750" y="3605550"/>
              <a:ext cx="114950" cy="202225"/>
            </a:xfrm>
            <a:custGeom>
              <a:rect b="b" l="l" r="r" t="t"/>
              <a:pathLst>
                <a:path extrusionOk="0" h="8089" w="4598">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4360050" y="3835075"/>
              <a:ext cx="135825" cy="28150"/>
            </a:xfrm>
            <a:custGeom>
              <a:rect b="b" l="l" r="r" t="t"/>
              <a:pathLst>
                <a:path extrusionOk="0" h="1126" w="5433">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4480600" y="3605250"/>
              <a:ext cx="28950" cy="57875"/>
            </a:xfrm>
            <a:custGeom>
              <a:rect b="b" l="l" r="r" t="t"/>
              <a:pathLst>
                <a:path extrusionOk="0" h="2315" w="1158">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4305400" y="3586775"/>
              <a:ext cx="29750" cy="57875"/>
            </a:xfrm>
            <a:custGeom>
              <a:rect b="b" l="l" r="r" t="t"/>
              <a:pathLst>
                <a:path extrusionOk="0" h="2315" w="119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4276475" y="3539350"/>
              <a:ext cx="94850" cy="24950"/>
            </a:xfrm>
            <a:custGeom>
              <a:rect b="b" l="l" r="r" t="t"/>
              <a:pathLst>
                <a:path extrusionOk="0" h="998" w="3794">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4443625" y="3548200"/>
              <a:ext cx="135025" cy="38000"/>
            </a:xfrm>
            <a:custGeom>
              <a:rect b="b" l="l" r="r" t="t"/>
              <a:pathLst>
                <a:path extrusionOk="0" h="1520" w="5401">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4481400" y="4034375"/>
              <a:ext cx="855050" cy="1335625"/>
            </a:xfrm>
            <a:custGeom>
              <a:rect b="b" l="l" r="r" t="t"/>
              <a:pathLst>
                <a:path extrusionOk="0" h="53425" w="34202">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4474150" y="4027550"/>
              <a:ext cx="858300" cy="1348875"/>
            </a:xfrm>
            <a:custGeom>
              <a:rect b="b" l="l" r="r" t="t"/>
              <a:pathLst>
                <a:path extrusionOk="0" h="53955" w="34332">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4637300" y="3848750"/>
              <a:ext cx="257975" cy="516750"/>
            </a:xfrm>
            <a:custGeom>
              <a:rect b="b" l="l" r="r" t="t"/>
              <a:pathLst>
                <a:path extrusionOk="0" h="20670" w="10319">
                  <a:moveTo>
                    <a:pt x="9322" y="0"/>
                  </a:moveTo>
                  <a:lnTo>
                    <a:pt x="0" y="13115"/>
                  </a:lnTo>
                  <a:lnTo>
                    <a:pt x="2475" y="20669"/>
                  </a:lnTo>
                  <a:lnTo>
                    <a:pt x="10319" y="7586"/>
                  </a:lnTo>
                  <a:lnTo>
                    <a:pt x="93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4630050" y="3842025"/>
              <a:ext cx="272450" cy="530700"/>
            </a:xfrm>
            <a:custGeom>
              <a:rect b="b" l="l" r="r" t="t"/>
              <a:pathLst>
                <a:path extrusionOk="0" h="21228" w="10898">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4855875" y="4281900"/>
              <a:ext cx="512725" cy="946675"/>
            </a:xfrm>
            <a:custGeom>
              <a:rect b="b" l="l" r="r" t="t"/>
              <a:pathLst>
                <a:path extrusionOk="0" h="37867" w="20509">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4848650" y="4276275"/>
              <a:ext cx="511925" cy="959025"/>
            </a:xfrm>
            <a:custGeom>
              <a:rect b="b" l="l" r="r" t="t"/>
              <a:pathLst>
                <a:path extrusionOk="0" h="38361" w="20477">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4716850" y="4919150"/>
              <a:ext cx="404250" cy="407825"/>
            </a:xfrm>
            <a:custGeom>
              <a:rect b="b" l="l" r="r" t="t"/>
              <a:pathLst>
                <a:path extrusionOk="0" h="16313" w="1617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4714450" y="4915950"/>
              <a:ext cx="413875" cy="417900"/>
            </a:xfrm>
            <a:custGeom>
              <a:rect b="b" l="l" r="r" t="t"/>
              <a:pathLst>
                <a:path extrusionOk="0" h="16716" w="16555">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3529925" y="5101700"/>
              <a:ext cx="469550" cy="99550"/>
            </a:xfrm>
            <a:custGeom>
              <a:rect b="b" l="l" r="r" t="t"/>
              <a:pathLst>
                <a:path extrusionOk="0" h="3982" w="18782">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3533125" y="5095150"/>
              <a:ext cx="450050" cy="112525"/>
            </a:xfrm>
            <a:custGeom>
              <a:rect b="b" l="l" r="r" t="t"/>
              <a:pathLst>
                <a:path extrusionOk="0" h="4501" w="18002">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3583025" y="5056825"/>
              <a:ext cx="166300" cy="176575"/>
            </a:xfrm>
            <a:custGeom>
              <a:rect b="b" l="l" r="r" t="t"/>
              <a:pathLst>
                <a:path extrusionOk="0" h="7063" w="6652">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3576525" y="5050150"/>
              <a:ext cx="180025" cy="189675"/>
            </a:xfrm>
            <a:custGeom>
              <a:rect b="b" l="l" r="r" t="t"/>
              <a:pathLst>
                <a:path extrusionOk="0" h="7587" w="7201">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3610275" y="5040500"/>
              <a:ext cx="192900" cy="215600"/>
            </a:xfrm>
            <a:custGeom>
              <a:rect b="b" l="l" r="r" t="t"/>
              <a:pathLst>
                <a:path extrusionOk="0" h="8624" w="7716">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3603850" y="5033275"/>
              <a:ext cx="206550" cy="229050"/>
            </a:xfrm>
            <a:custGeom>
              <a:rect b="b" l="l" r="r" t="t"/>
              <a:pathLst>
                <a:path extrusionOk="0" h="9162" w="8262">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3636000" y="5039525"/>
              <a:ext cx="1332400" cy="269500"/>
            </a:xfrm>
            <a:custGeom>
              <a:rect b="b" l="l" r="r" t="t"/>
              <a:pathLst>
                <a:path extrusionOk="0" h="10780" w="53296">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3628750" y="5032475"/>
              <a:ext cx="1339650" cy="282875"/>
            </a:xfrm>
            <a:custGeom>
              <a:rect b="b" l="l" r="r" t="t"/>
              <a:pathLst>
                <a:path extrusionOk="0" h="11315" w="53586">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1274175" y="5363550"/>
              <a:ext cx="5102975" cy="12875"/>
            </a:xfrm>
            <a:custGeom>
              <a:rect b="b" l="l" r="r" t="t"/>
              <a:pathLst>
                <a:path extrusionOk="0" h="515" w="204119">
                  <a:moveTo>
                    <a:pt x="1" y="1"/>
                  </a:moveTo>
                  <a:lnTo>
                    <a:pt x="1" y="515"/>
                  </a:lnTo>
                  <a:lnTo>
                    <a:pt x="204118" y="515"/>
                  </a:lnTo>
                  <a:lnTo>
                    <a:pt x="204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2392800" y="5312125"/>
              <a:ext cx="1579925" cy="57875"/>
            </a:xfrm>
            <a:custGeom>
              <a:rect b="b" l="l" r="r" t="t"/>
              <a:pathLst>
                <a:path extrusionOk="0" h="2315" w="63197">
                  <a:moveTo>
                    <a:pt x="1" y="0"/>
                  </a:moveTo>
                  <a:lnTo>
                    <a:pt x="1" y="2315"/>
                  </a:lnTo>
                  <a:lnTo>
                    <a:pt x="63197" y="2315"/>
                  </a:lnTo>
                  <a:lnTo>
                    <a:pt x="631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2385575" y="5304900"/>
              <a:ext cx="1594400" cy="71525"/>
            </a:xfrm>
            <a:custGeom>
              <a:rect b="b" l="l" r="r" t="t"/>
              <a:pathLst>
                <a:path extrusionOk="0" h="2861" w="63776">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3230175" y="5312125"/>
              <a:ext cx="742550" cy="57875"/>
            </a:xfrm>
            <a:custGeom>
              <a:rect b="b" l="l" r="r" t="t"/>
              <a:pathLst>
                <a:path extrusionOk="0" h="2315" w="29702">
                  <a:moveTo>
                    <a:pt x="0" y="0"/>
                  </a:moveTo>
                  <a:lnTo>
                    <a:pt x="0" y="2315"/>
                  </a:lnTo>
                  <a:lnTo>
                    <a:pt x="29702" y="2315"/>
                  </a:lnTo>
                  <a:lnTo>
                    <a:pt x="297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3223750" y="5304900"/>
              <a:ext cx="756225" cy="71525"/>
            </a:xfrm>
            <a:custGeom>
              <a:rect b="b" l="l" r="r" t="t"/>
              <a:pathLst>
                <a:path extrusionOk="0" h="2861" w="30249">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2064125" y="4578425"/>
              <a:ext cx="1203025" cy="733725"/>
            </a:xfrm>
            <a:custGeom>
              <a:rect b="b" l="l" r="r" t="t"/>
              <a:pathLst>
                <a:path extrusionOk="0" h="29349" w="48121">
                  <a:moveTo>
                    <a:pt x="1" y="0"/>
                  </a:moveTo>
                  <a:lnTo>
                    <a:pt x="14594" y="29348"/>
                  </a:lnTo>
                  <a:lnTo>
                    <a:pt x="48121" y="29348"/>
                  </a:lnTo>
                  <a:lnTo>
                    <a:pt x="364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2056900" y="4572000"/>
              <a:ext cx="1217500" cy="746575"/>
            </a:xfrm>
            <a:custGeom>
              <a:rect b="b" l="l" r="r" t="t"/>
              <a:pathLst>
                <a:path extrusionOk="0" h="29863" w="4870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2027175" y="4578425"/>
              <a:ext cx="1203025" cy="733725"/>
            </a:xfrm>
            <a:custGeom>
              <a:rect b="b" l="l" r="r" t="t"/>
              <a:pathLst>
                <a:path extrusionOk="0" h="29349" w="48121">
                  <a:moveTo>
                    <a:pt x="0" y="0"/>
                  </a:moveTo>
                  <a:lnTo>
                    <a:pt x="14626" y="29348"/>
                  </a:lnTo>
                  <a:lnTo>
                    <a:pt x="48120" y="29348"/>
                  </a:lnTo>
                  <a:lnTo>
                    <a:pt x="364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2020725" y="4572000"/>
              <a:ext cx="1216700" cy="746575"/>
            </a:xfrm>
            <a:custGeom>
              <a:rect b="b" l="l" r="r" t="t"/>
              <a:pathLst>
                <a:path extrusionOk="0" h="29863" w="48668">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56" name="Shape 3456"/>
        <p:cNvGrpSpPr/>
        <p:nvPr/>
      </p:nvGrpSpPr>
      <p:grpSpPr>
        <a:xfrm>
          <a:off x="0" y="0"/>
          <a:ext cx="0" cy="0"/>
          <a:chOff x="0" y="0"/>
          <a:chExt cx="0" cy="0"/>
        </a:xfrm>
      </p:grpSpPr>
      <p:sp>
        <p:nvSpPr>
          <p:cNvPr id="3457" name="Google Shape;3457;p58"/>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1" name="Shape 3461"/>
        <p:cNvGrpSpPr/>
        <p:nvPr/>
      </p:nvGrpSpPr>
      <p:grpSpPr>
        <a:xfrm>
          <a:off x="0" y="0"/>
          <a:ext cx="0" cy="0"/>
          <a:chOff x="0" y="0"/>
          <a:chExt cx="0" cy="0"/>
        </a:xfrm>
      </p:grpSpPr>
      <p:sp>
        <p:nvSpPr>
          <p:cNvPr id="3462" name="Google Shape;3462;p59"/>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Infographics Make Your Idea</a:t>
            </a:r>
            <a:endParaRPr/>
          </a:p>
          <a:p>
            <a:pPr indent="0" lvl="0" marL="0" rtl="0" algn="ctr">
              <a:spcBef>
                <a:spcPts val="0"/>
              </a:spcBef>
              <a:spcAft>
                <a:spcPts val="0"/>
              </a:spcAft>
              <a:buClr>
                <a:schemeClr val="dk1"/>
              </a:buClr>
              <a:buSzPts val="1100"/>
              <a:buFont typeface="Arial"/>
              <a:buNone/>
            </a:pPr>
            <a:r>
              <a:rPr lang="en"/>
              <a:t>Understandable…</a:t>
            </a:r>
            <a:endParaRPr/>
          </a:p>
          <a:p>
            <a:pPr indent="0" lvl="0" marL="0" rtl="0" algn="ctr">
              <a:spcBef>
                <a:spcPts val="0"/>
              </a:spcBef>
              <a:spcAft>
                <a:spcPts val="0"/>
              </a:spcAft>
              <a:buNone/>
            </a:pPr>
            <a:r>
              <a:t/>
            </a: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8" name="Google Shape;3468;p59"/>
          <p:cNvSpPr txBox="1"/>
          <p:nvPr>
            <p:ph idx="1" type="subTitle"/>
          </p:nvPr>
        </p:nvSpPr>
        <p:spPr>
          <a:xfrm>
            <a:off x="1104901" y="1835975"/>
            <a:ext cx="20049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p:nvPr>
            <p:ph idx="2" type="subTitle"/>
          </p:nvPr>
        </p:nvSpPr>
        <p:spPr>
          <a:xfrm>
            <a:off x="1104901" y="2153253"/>
            <a:ext cx="2004900" cy="61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p:nvPr>
            <p:ph idx="4294967295" type="subTitle"/>
          </p:nvPr>
        </p:nvSpPr>
        <p:spPr>
          <a:xfrm>
            <a:off x="1104901" y="2920737"/>
            <a:ext cx="20049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p:nvPr>
            <p:ph idx="3" type="subTitle"/>
          </p:nvPr>
        </p:nvSpPr>
        <p:spPr>
          <a:xfrm>
            <a:off x="1104901" y="3282675"/>
            <a:ext cx="2004900" cy="61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p:nvPr>
            <p:ph idx="4" type="subTitle"/>
          </p:nvPr>
        </p:nvSpPr>
        <p:spPr>
          <a:xfrm>
            <a:off x="6128827" y="1835975"/>
            <a:ext cx="2004900" cy="365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p:nvPr>
            <p:ph idx="5" type="subTitle"/>
          </p:nvPr>
        </p:nvSpPr>
        <p:spPr>
          <a:xfrm>
            <a:off x="6128827" y="2153254"/>
            <a:ext cx="2004900" cy="610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p:nvPr>
            <p:ph idx="6" type="subTitle"/>
          </p:nvPr>
        </p:nvSpPr>
        <p:spPr>
          <a:xfrm>
            <a:off x="6128827" y="2920737"/>
            <a:ext cx="2004900" cy="36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p:nvPr>
            <p:ph idx="7" type="subTitle"/>
          </p:nvPr>
        </p:nvSpPr>
        <p:spPr>
          <a:xfrm>
            <a:off x="6128827" y="3282675"/>
            <a:ext cx="2004900" cy="610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78" name="Google Shape;3478;p59"/>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1" name="Google Shape;3481;p59"/>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4" name="Google Shape;3484;p59"/>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5" name="Google Shape;3485;p59"/>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6" name="Google Shape;3486;p59"/>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87" name="Google Shape;3487;p59"/>
          <p:cNvSpPr/>
          <p:nvPr/>
        </p:nvSpPr>
        <p:spPr>
          <a:xfrm>
            <a:off x="3495340" y="2944030"/>
            <a:ext cx="183701" cy="237335"/>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1" name="Shape 3491"/>
        <p:cNvGrpSpPr/>
        <p:nvPr/>
      </p:nvGrpSpPr>
      <p:grpSpPr>
        <a:xfrm>
          <a:off x="0" y="0"/>
          <a:ext cx="0" cy="0"/>
          <a:chOff x="0" y="0"/>
          <a:chExt cx="0" cy="0"/>
        </a:xfrm>
      </p:grpSpPr>
      <p:sp>
        <p:nvSpPr>
          <p:cNvPr id="3492" name="Google Shape;3492;p60"/>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{25380AFE-761A-4F16-BCD0-027D3ADC3B39}</a:tableStyleId>
              </a:tblPr>
              <a:tblGrid>
                <a:gridCol w="1499950"/>
                <a:gridCol w="1499950"/>
                <a:gridCol w="1499950"/>
                <a:gridCol w="1499950"/>
              </a:tblGrid>
              <a:tr h="1141775">
                <a:tc>
                  <a:txBody>
                    <a:bodyPr/>
                    <a:lstStyle/>
                    <a:p>
                      <a:pPr indent="0" lvl="0" marL="0" rtl="0" algn="ctr">
                        <a:spcBef>
                          <a:spcPts val="0"/>
                        </a:spcBef>
                        <a:spcAft>
                          <a:spcPts val="0"/>
                        </a:spcAft>
                        <a:buNone/>
                      </a:pPr>
                      <a:r>
                        <a:t/>
                      </a:r>
                      <a:endParaRPr sz="1800">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4D8FF">
                        <a:alpha val="36870"/>
                      </a:srgbClr>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4D8FF">
                        <a:alpha val="36870"/>
                      </a:srgbClr>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4D8FF">
                        <a:alpha val="36870"/>
                      </a:srgbClr>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4D8FF">
                        <a:alpha val="36870"/>
                      </a:srgbClr>
                    </a:solidFill>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7" name="Shape 3497"/>
        <p:cNvGrpSpPr/>
        <p:nvPr/>
      </p:nvGrpSpPr>
      <p:grpSpPr>
        <a:xfrm>
          <a:off x="0" y="0"/>
          <a:ext cx="0" cy="0"/>
          <a:chOff x="0" y="0"/>
          <a:chExt cx="0" cy="0"/>
        </a:xfrm>
      </p:grpSpPr>
      <p:sp>
        <p:nvSpPr>
          <p:cNvPr id="3498" name="Google Shape;3498;p61"/>
          <p:cNvSpPr txBox="1"/>
          <p:nvPr>
            <p:ph type="title"/>
          </p:nvPr>
        </p:nvSpPr>
        <p:spPr>
          <a:xfrm>
            <a:off x="1848096" y="338325"/>
            <a:ext cx="54480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Maybe You Need to Divide the Content</a:t>
            </a:r>
            <a:endParaRPr/>
          </a:p>
          <a:p>
            <a:pPr indent="0" lvl="0" marL="0" rtl="0" algn="ctr">
              <a:spcBef>
                <a:spcPts val="0"/>
              </a:spcBef>
              <a:spcAft>
                <a:spcPts val="0"/>
              </a:spcAft>
              <a:buNone/>
            </a:pPr>
            <a:r>
              <a:t/>
            </a:r>
            <a:endParaRPr/>
          </a:p>
        </p:txBody>
      </p:sp>
      <p:sp>
        <p:nvSpPr>
          <p:cNvPr id="3499" name="Google Shape;3499;p61"/>
          <p:cNvSpPr/>
          <p:nvPr/>
        </p:nvSpPr>
        <p:spPr>
          <a:xfrm>
            <a:off x="4665800" y="1135707"/>
            <a:ext cx="2676000" cy="32223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1"/>
          <p:cNvSpPr/>
          <p:nvPr/>
        </p:nvSpPr>
        <p:spPr>
          <a:xfrm>
            <a:off x="4850900" y="1329357"/>
            <a:ext cx="2305800" cy="2835000"/>
          </a:xfrm>
          <a:prstGeom prst="roundRect">
            <a:avLst>
              <a:gd fmla="val 16667" name="adj"/>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1"/>
          <p:cNvSpPr/>
          <p:nvPr/>
        </p:nvSpPr>
        <p:spPr>
          <a:xfrm>
            <a:off x="1802225" y="1135707"/>
            <a:ext cx="2676000" cy="32223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1"/>
          <p:cNvSpPr/>
          <p:nvPr/>
        </p:nvSpPr>
        <p:spPr>
          <a:xfrm>
            <a:off x="1987325" y="1329357"/>
            <a:ext cx="2305800" cy="2835000"/>
          </a:xfrm>
          <a:prstGeom prst="roundRect">
            <a:avLst>
              <a:gd fmla="val 16667" name="adj"/>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1"/>
          <p:cNvSpPr txBox="1"/>
          <p:nvPr>
            <p:ph idx="1" type="subTitle"/>
          </p:nvPr>
        </p:nvSpPr>
        <p:spPr>
          <a:xfrm>
            <a:off x="4956048" y="2532888"/>
            <a:ext cx="2084700" cy="136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p:nvPr>
            <p:ph idx="2" type="subTitle"/>
          </p:nvPr>
        </p:nvSpPr>
        <p:spPr>
          <a:xfrm>
            <a:off x="2093976" y="2532888"/>
            <a:ext cx="2084700" cy="136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p:nvPr>
            <p:ph idx="3" type="subTitle"/>
          </p:nvPr>
        </p:nvSpPr>
        <p:spPr>
          <a:xfrm>
            <a:off x="4956048" y="2221992"/>
            <a:ext cx="2084700" cy="28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Jupiter</a:t>
            </a:r>
            <a:endParaRPr sz="1800"/>
          </a:p>
        </p:txBody>
      </p:sp>
      <p:sp>
        <p:nvSpPr>
          <p:cNvPr id="3506" name="Google Shape;3506;p61"/>
          <p:cNvSpPr txBox="1"/>
          <p:nvPr>
            <p:ph idx="4" type="subTitle"/>
          </p:nvPr>
        </p:nvSpPr>
        <p:spPr>
          <a:xfrm>
            <a:off x="2093976" y="2203704"/>
            <a:ext cx="20847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Neptune</a:t>
            </a:r>
            <a:endParaRPr sz="1800"/>
          </a:p>
        </p:txBody>
      </p:sp>
      <p:sp>
        <p:nvSpPr>
          <p:cNvPr id="3507" name="Google Shape;3507;p61"/>
          <p:cNvSpPr txBox="1"/>
          <p:nvPr>
            <p:ph idx="5" type="title"/>
          </p:nvPr>
        </p:nvSpPr>
        <p:spPr>
          <a:xfrm>
            <a:off x="2779776" y="1627632"/>
            <a:ext cx="722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508" name="Google Shape;3508;p61"/>
          <p:cNvSpPr txBox="1"/>
          <p:nvPr>
            <p:ph idx="6" type="title"/>
          </p:nvPr>
        </p:nvSpPr>
        <p:spPr>
          <a:xfrm>
            <a:off x="5641848" y="1627632"/>
            <a:ext cx="722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2"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b="0" l="1484" r="1494" t="0"/>
          <a:stretch/>
        </p:blipFill>
        <p:spPr>
          <a:xfrm>
            <a:off x="4696641" y="1580762"/>
            <a:ext cx="2741302" cy="1589316"/>
          </a:xfrm>
          <a:prstGeom prst="rect">
            <a:avLst/>
          </a:prstGeom>
          <a:noFill/>
          <a:ln>
            <a:noFill/>
          </a:ln>
        </p:spPr>
      </p:pic>
      <p:sp>
        <p:nvSpPr>
          <p:cNvPr id="3514" name="Google Shape;3514;p62"/>
          <p:cNvSpPr txBox="1"/>
          <p:nvPr>
            <p:ph idx="1" type="body"/>
          </p:nvPr>
        </p:nvSpPr>
        <p:spPr>
          <a:xfrm>
            <a:off x="1122050" y="1947672"/>
            <a:ext cx="2788800" cy="136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Desktop</a:t>
            </a:r>
            <a:r>
              <a:rPr lang="en"/>
              <a:t>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rect b="b" l="l" r="r" t="t"/>
              <a:pathLst>
                <a:path extrusionOk="0" h="146224" w="198814">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2"/>
            <p:cNvSpPr/>
            <p:nvPr/>
          </p:nvSpPr>
          <p:spPr>
            <a:xfrm>
              <a:off x="1515675" y="410075"/>
              <a:ext cx="4819275" cy="3654050"/>
            </a:xfrm>
            <a:custGeom>
              <a:rect b="b" l="l" r="r" t="t"/>
              <a:pathLst>
                <a:path extrusionOk="0" h="146162" w="192771">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2"/>
            <p:cNvSpPr/>
            <p:nvPr/>
          </p:nvSpPr>
          <p:spPr>
            <a:xfrm>
              <a:off x="1972925" y="4531000"/>
              <a:ext cx="4095225" cy="240325"/>
            </a:xfrm>
            <a:custGeom>
              <a:rect b="b" l="l" r="r" t="t"/>
              <a:pathLst>
                <a:path extrusionOk="0" h="9613" w="163809">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2"/>
            <p:cNvSpPr/>
            <p:nvPr/>
          </p:nvSpPr>
          <p:spPr>
            <a:xfrm>
              <a:off x="1972925" y="4535825"/>
              <a:ext cx="4095225" cy="235500"/>
            </a:xfrm>
            <a:custGeom>
              <a:rect b="b" l="l" r="r" t="t"/>
              <a:pathLst>
                <a:path extrusionOk="0" h="9420" w="163809">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2"/>
            <p:cNvSpPr/>
            <p:nvPr/>
          </p:nvSpPr>
          <p:spPr>
            <a:xfrm>
              <a:off x="2121600" y="3176250"/>
              <a:ext cx="133425" cy="207225"/>
            </a:xfrm>
            <a:custGeom>
              <a:rect b="b" l="l" r="r" t="t"/>
              <a:pathLst>
                <a:path extrusionOk="0" h="8289" w="5337">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2"/>
            <p:cNvSpPr/>
            <p:nvPr/>
          </p:nvSpPr>
          <p:spPr>
            <a:xfrm>
              <a:off x="1502000" y="3626850"/>
              <a:ext cx="143875" cy="202650"/>
            </a:xfrm>
            <a:custGeom>
              <a:rect b="b" l="l" r="r" t="t"/>
              <a:pathLst>
                <a:path extrusionOk="0" h="8106" w="5755">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2"/>
            <p:cNvSpPr/>
            <p:nvPr/>
          </p:nvSpPr>
          <p:spPr>
            <a:xfrm>
              <a:off x="2656800" y="3458200"/>
              <a:ext cx="462900" cy="1053550"/>
            </a:xfrm>
            <a:custGeom>
              <a:rect b="b" l="l" r="r" t="t"/>
              <a:pathLst>
                <a:path extrusionOk="0" h="42142" w="18516">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2"/>
            <p:cNvSpPr/>
            <p:nvPr/>
          </p:nvSpPr>
          <p:spPr>
            <a:xfrm>
              <a:off x="1230400" y="3120375"/>
              <a:ext cx="1581525" cy="1453250"/>
            </a:xfrm>
            <a:custGeom>
              <a:rect b="b" l="l" r="r" t="t"/>
              <a:pathLst>
                <a:path extrusionOk="0" h="58130" w="63261">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2"/>
            <p:cNvSpPr/>
            <p:nvPr/>
          </p:nvSpPr>
          <p:spPr>
            <a:xfrm>
              <a:off x="2969400" y="4123575"/>
              <a:ext cx="426750" cy="440400"/>
            </a:xfrm>
            <a:custGeom>
              <a:rect b="b" l="l" r="r" t="t"/>
              <a:pathLst>
                <a:path extrusionOk="0" h="17616" w="1707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2"/>
            <p:cNvSpPr/>
            <p:nvPr/>
          </p:nvSpPr>
          <p:spPr>
            <a:xfrm>
              <a:off x="1515675" y="3626950"/>
              <a:ext cx="126175" cy="202525"/>
            </a:xfrm>
            <a:custGeom>
              <a:rect b="b" l="l" r="r" t="t"/>
              <a:pathLst>
                <a:path extrusionOk="0" h="8101" w="5047">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2"/>
            <p:cNvSpPr/>
            <p:nvPr/>
          </p:nvSpPr>
          <p:spPr>
            <a:xfrm>
              <a:off x="2659200" y="4023125"/>
              <a:ext cx="458100" cy="488625"/>
            </a:xfrm>
            <a:custGeom>
              <a:rect b="b" l="l" r="r" t="t"/>
              <a:pathLst>
                <a:path extrusionOk="0" h="19545" w="18324">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2"/>
            <p:cNvSpPr/>
            <p:nvPr/>
          </p:nvSpPr>
          <p:spPr>
            <a:xfrm>
              <a:off x="1239225" y="3702475"/>
              <a:ext cx="1564650" cy="871150"/>
            </a:xfrm>
            <a:custGeom>
              <a:rect b="b" l="l" r="r" t="t"/>
              <a:pathLst>
                <a:path extrusionOk="0" h="34846" w="62586">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2"/>
            <p:cNvSpPr/>
            <p:nvPr/>
          </p:nvSpPr>
          <p:spPr>
            <a:xfrm>
              <a:off x="2159350" y="3969275"/>
              <a:ext cx="152725" cy="66725"/>
            </a:xfrm>
            <a:custGeom>
              <a:rect b="b" l="l" r="r" t="t"/>
              <a:pathLst>
                <a:path extrusionOk="0" h="2669" w="6109">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2"/>
            <p:cNvSpPr/>
            <p:nvPr/>
          </p:nvSpPr>
          <p:spPr>
            <a:xfrm>
              <a:off x="2104725" y="3692850"/>
              <a:ext cx="29750" cy="98050"/>
            </a:xfrm>
            <a:custGeom>
              <a:rect b="b" l="l" r="r" t="t"/>
              <a:pathLst>
                <a:path extrusionOk="0" h="3922" w="119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2"/>
            <p:cNvSpPr/>
            <p:nvPr/>
          </p:nvSpPr>
          <p:spPr>
            <a:xfrm>
              <a:off x="2091050" y="3538550"/>
              <a:ext cx="43425" cy="60300"/>
            </a:xfrm>
            <a:custGeom>
              <a:rect b="b" l="l" r="r" t="t"/>
              <a:pathLst>
                <a:path extrusionOk="0" h="2412" w="1737">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2"/>
            <p:cNvSpPr/>
            <p:nvPr/>
          </p:nvSpPr>
          <p:spPr>
            <a:xfrm>
              <a:off x="1844350" y="3120675"/>
              <a:ext cx="110925" cy="121375"/>
            </a:xfrm>
            <a:custGeom>
              <a:rect b="b" l="l" r="r" t="t"/>
              <a:pathLst>
                <a:path extrusionOk="0" h="4855" w="4437">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2"/>
            <p:cNvSpPr/>
            <p:nvPr/>
          </p:nvSpPr>
          <p:spPr>
            <a:xfrm>
              <a:off x="2971000" y="4123575"/>
              <a:ext cx="423525" cy="440400"/>
            </a:xfrm>
            <a:custGeom>
              <a:rect b="b" l="l" r="r" t="t"/>
              <a:pathLst>
                <a:path extrusionOk="0" h="17616" w="16941">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2"/>
            <p:cNvSpPr/>
            <p:nvPr/>
          </p:nvSpPr>
          <p:spPr>
            <a:xfrm>
              <a:off x="2693750" y="3458200"/>
              <a:ext cx="388975" cy="1053550"/>
            </a:xfrm>
            <a:custGeom>
              <a:rect b="b" l="l" r="r" t="t"/>
              <a:pathLst>
                <a:path extrusionOk="0" h="42142" w="15559">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2"/>
            <p:cNvSpPr/>
            <p:nvPr/>
          </p:nvSpPr>
          <p:spPr>
            <a:xfrm>
              <a:off x="2391600" y="4114750"/>
              <a:ext cx="416300" cy="462900"/>
            </a:xfrm>
            <a:custGeom>
              <a:rect b="b" l="l" r="r" t="t"/>
              <a:pathLst>
                <a:path extrusionOk="0" h="18516" w="16652">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2"/>
            <p:cNvSpPr/>
            <p:nvPr/>
          </p:nvSpPr>
          <p:spPr>
            <a:xfrm>
              <a:off x="2967000" y="4119550"/>
              <a:ext cx="431550" cy="448450"/>
            </a:xfrm>
            <a:custGeom>
              <a:rect b="b" l="l" r="r" t="t"/>
              <a:pathLst>
                <a:path extrusionOk="0" h="17938" w="17262">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2"/>
            <p:cNvSpPr/>
            <p:nvPr/>
          </p:nvSpPr>
          <p:spPr>
            <a:xfrm>
              <a:off x="3413000" y="3916250"/>
              <a:ext cx="1215075" cy="654150"/>
            </a:xfrm>
            <a:custGeom>
              <a:rect b="b" l="l" r="r" t="t"/>
              <a:pathLst>
                <a:path extrusionOk="0" h="26166" w="48603">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2"/>
            <p:cNvSpPr/>
            <p:nvPr/>
          </p:nvSpPr>
          <p:spPr>
            <a:xfrm>
              <a:off x="3404950" y="3908200"/>
              <a:ext cx="1231150" cy="669450"/>
            </a:xfrm>
            <a:custGeom>
              <a:rect b="b" l="l" r="r" t="t"/>
              <a:pathLst>
                <a:path extrusionOk="0" h="26778" w="49246">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2"/>
            <p:cNvSpPr/>
            <p:nvPr/>
          </p:nvSpPr>
          <p:spPr>
            <a:xfrm>
              <a:off x="3503800" y="4023125"/>
              <a:ext cx="1032675" cy="432375"/>
            </a:xfrm>
            <a:custGeom>
              <a:rect b="b" l="l" r="r" t="t"/>
              <a:pathLst>
                <a:path extrusionOk="0" h="17295" w="41307">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2"/>
            <p:cNvSpPr/>
            <p:nvPr/>
          </p:nvSpPr>
          <p:spPr>
            <a:xfrm>
              <a:off x="3495775" y="4023125"/>
              <a:ext cx="1049525" cy="432375"/>
            </a:xfrm>
            <a:custGeom>
              <a:rect b="b" l="l" r="r" t="t"/>
              <a:pathLst>
                <a:path extrusionOk="0" h="17295" w="41981">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2"/>
            <p:cNvSpPr/>
            <p:nvPr/>
          </p:nvSpPr>
          <p:spPr>
            <a:xfrm>
              <a:off x="3552825" y="3963650"/>
              <a:ext cx="934625" cy="134250"/>
            </a:xfrm>
            <a:custGeom>
              <a:rect b="b" l="l" r="r" t="t"/>
              <a:pathLst>
                <a:path extrusionOk="0" h="5370" w="37385">
                  <a:moveTo>
                    <a:pt x="0" y="1"/>
                  </a:moveTo>
                  <a:lnTo>
                    <a:pt x="0" y="5369"/>
                  </a:lnTo>
                  <a:lnTo>
                    <a:pt x="37384" y="5369"/>
                  </a:lnTo>
                  <a:lnTo>
                    <a:pt x="373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2"/>
            <p:cNvSpPr/>
            <p:nvPr/>
          </p:nvSpPr>
          <p:spPr>
            <a:xfrm>
              <a:off x="3545600" y="3956425"/>
              <a:ext cx="949875" cy="148700"/>
            </a:xfrm>
            <a:custGeom>
              <a:rect b="b" l="l" r="r" t="t"/>
              <a:pathLst>
                <a:path extrusionOk="0" h="5948" w="37995">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2"/>
            <p:cNvSpPr/>
            <p:nvPr/>
          </p:nvSpPr>
          <p:spPr>
            <a:xfrm>
              <a:off x="2141675" y="3577925"/>
              <a:ext cx="3757700" cy="438000"/>
            </a:xfrm>
            <a:custGeom>
              <a:rect b="b" l="l" r="r" t="t"/>
              <a:pathLst>
                <a:path extrusionOk="0" h="17520" w="150308">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2"/>
            <p:cNvSpPr/>
            <p:nvPr/>
          </p:nvSpPr>
          <p:spPr>
            <a:xfrm>
              <a:off x="2134450" y="3570700"/>
              <a:ext cx="3772175" cy="452450"/>
            </a:xfrm>
            <a:custGeom>
              <a:rect b="b" l="l" r="r" t="t"/>
              <a:pathLst>
                <a:path extrusionOk="0" h="18098" w="150887">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2"/>
            <p:cNvSpPr/>
            <p:nvPr/>
          </p:nvSpPr>
          <p:spPr>
            <a:xfrm>
              <a:off x="2141675" y="1197625"/>
              <a:ext cx="3757700" cy="2818300"/>
            </a:xfrm>
            <a:custGeom>
              <a:rect b="b" l="l" r="r" t="t"/>
              <a:pathLst>
                <a:path extrusionOk="0" h="112732" w="150308">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2"/>
            <p:cNvSpPr/>
            <p:nvPr/>
          </p:nvSpPr>
          <p:spPr>
            <a:xfrm>
              <a:off x="2134450" y="1190400"/>
              <a:ext cx="3772175" cy="2832750"/>
            </a:xfrm>
            <a:custGeom>
              <a:rect b="b" l="l" r="r" t="t"/>
              <a:pathLst>
                <a:path extrusionOk="0" h="113310" w="150887">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2"/>
            <p:cNvSpPr/>
            <p:nvPr/>
          </p:nvSpPr>
          <p:spPr>
            <a:xfrm>
              <a:off x="3951400" y="3727400"/>
              <a:ext cx="138250" cy="139050"/>
            </a:xfrm>
            <a:custGeom>
              <a:rect b="b" l="l" r="r" t="t"/>
              <a:pathLst>
                <a:path extrusionOk="0" h="5562" w="553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2"/>
            <p:cNvSpPr/>
            <p:nvPr/>
          </p:nvSpPr>
          <p:spPr>
            <a:xfrm>
              <a:off x="3943375" y="3720175"/>
              <a:ext cx="153525" cy="153500"/>
            </a:xfrm>
            <a:custGeom>
              <a:rect b="b" l="l" r="r" t="t"/>
              <a:pathLst>
                <a:path extrusionOk="0" h="6140" w="6141">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2"/>
            <p:cNvSpPr/>
            <p:nvPr/>
          </p:nvSpPr>
          <p:spPr>
            <a:xfrm>
              <a:off x="3413000" y="4570400"/>
              <a:ext cx="1215075" cy="57075"/>
            </a:xfrm>
            <a:custGeom>
              <a:rect b="b" l="l" r="r" t="t"/>
              <a:pathLst>
                <a:path extrusionOk="0" h="2283" w="48603">
                  <a:moveTo>
                    <a:pt x="0" y="0"/>
                  </a:moveTo>
                  <a:lnTo>
                    <a:pt x="0" y="2282"/>
                  </a:lnTo>
                  <a:lnTo>
                    <a:pt x="48602" y="2282"/>
                  </a:lnTo>
                  <a:lnTo>
                    <a:pt x="48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2"/>
            <p:cNvSpPr/>
            <p:nvPr/>
          </p:nvSpPr>
          <p:spPr>
            <a:xfrm>
              <a:off x="3404950" y="4563150"/>
              <a:ext cx="1230350" cy="71550"/>
            </a:xfrm>
            <a:custGeom>
              <a:rect b="b" l="l" r="r" t="t"/>
              <a:pathLst>
                <a:path extrusionOk="0" h="2862" w="49214">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2"/>
            <p:cNvSpPr/>
            <p:nvPr/>
          </p:nvSpPr>
          <p:spPr>
            <a:xfrm>
              <a:off x="2180250" y="2902900"/>
              <a:ext cx="162350" cy="178425"/>
            </a:xfrm>
            <a:custGeom>
              <a:rect b="b" l="l" r="r" t="t"/>
              <a:pathLst>
                <a:path extrusionOk="0" h="7137" w="6494">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2"/>
            <p:cNvSpPr/>
            <p:nvPr/>
          </p:nvSpPr>
          <p:spPr>
            <a:xfrm>
              <a:off x="2177050" y="2895650"/>
              <a:ext cx="172800" cy="192900"/>
            </a:xfrm>
            <a:custGeom>
              <a:rect b="b" l="l" r="r" t="t"/>
              <a:pathLst>
                <a:path extrusionOk="0" h="7716" w="6912">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2"/>
            <p:cNvSpPr/>
            <p:nvPr/>
          </p:nvSpPr>
          <p:spPr>
            <a:xfrm>
              <a:off x="2210000" y="2764900"/>
              <a:ext cx="282075" cy="242375"/>
            </a:xfrm>
            <a:custGeom>
              <a:rect b="b" l="l" r="r" t="t"/>
              <a:pathLst>
                <a:path extrusionOk="0" h="9695" w="11283">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2"/>
            <p:cNvSpPr/>
            <p:nvPr/>
          </p:nvSpPr>
          <p:spPr>
            <a:xfrm>
              <a:off x="2214000" y="2758250"/>
              <a:ext cx="276475" cy="255575"/>
            </a:xfrm>
            <a:custGeom>
              <a:rect b="b" l="l" r="r" t="t"/>
              <a:pathLst>
                <a:path extrusionOk="0" h="10223" w="11059">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2"/>
            <p:cNvSpPr/>
            <p:nvPr/>
          </p:nvSpPr>
          <p:spPr>
            <a:xfrm>
              <a:off x="2414900" y="2812075"/>
              <a:ext cx="12900" cy="42625"/>
            </a:xfrm>
            <a:custGeom>
              <a:rect b="b" l="l" r="r" t="t"/>
              <a:pathLst>
                <a:path extrusionOk="0" h="1705" w="516">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2"/>
            <p:cNvSpPr/>
            <p:nvPr/>
          </p:nvSpPr>
          <p:spPr>
            <a:xfrm>
              <a:off x="2047650" y="2005300"/>
              <a:ext cx="213800" cy="665375"/>
            </a:xfrm>
            <a:custGeom>
              <a:rect b="b" l="l" r="r" t="t"/>
              <a:pathLst>
                <a:path extrusionOk="0" h="26615" w="8552">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2"/>
            <p:cNvSpPr/>
            <p:nvPr/>
          </p:nvSpPr>
          <p:spPr>
            <a:xfrm>
              <a:off x="2047650" y="2204550"/>
              <a:ext cx="80400" cy="466125"/>
            </a:xfrm>
            <a:custGeom>
              <a:rect b="b" l="l" r="r" t="t"/>
              <a:pathLst>
                <a:path extrusionOk="0" h="18645" w="3216">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2"/>
            <p:cNvSpPr/>
            <p:nvPr/>
          </p:nvSpPr>
          <p:spPr>
            <a:xfrm>
              <a:off x="2054100" y="2240725"/>
              <a:ext cx="69925" cy="289325"/>
            </a:xfrm>
            <a:custGeom>
              <a:rect b="b" l="l" r="r" t="t"/>
              <a:pathLst>
                <a:path extrusionOk="0" h="11573" w="2797">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2"/>
            <p:cNvSpPr/>
            <p:nvPr/>
          </p:nvSpPr>
          <p:spPr>
            <a:xfrm>
              <a:off x="2040425" y="1998825"/>
              <a:ext cx="226650" cy="679075"/>
            </a:xfrm>
            <a:custGeom>
              <a:rect b="b" l="l" r="r" t="t"/>
              <a:pathLst>
                <a:path extrusionOk="0" h="27163" w="9066">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2"/>
            <p:cNvSpPr/>
            <p:nvPr/>
          </p:nvSpPr>
          <p:spPr>
            <a:xfrm>
              <a:off x="2352225" y="3549925"/>
              <a:ext cx="682300" cy="202825"/>
            </a:xfrm>
            <a:custGeom>
              <a:rect b="b" l="l" r="r" t="t"/>
              <a:pathLst>
                <a:path extrusionOk="0" h="8113" w="27292">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2"/>
            <p:cNvSpPr/>
            <p:nvPr/>
          </p:nvSpPr>
          <p:spPr>
            <a:xfrm>
              <a:off x="2345000" y="3543375"/>
              <a:ext cx="682275" cy="216200"/>
            </a:xfrm>
            <a:custGeom>
              <a:rect b="b" l="l" r="r" t="t"/>
              <a:pathLst>
                <a:path extrusionOk="0" h="8648" w="27291">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2"/>
            <p:cNvSpPr/>
            <p:nvPr/>
          </p:nvSpPr>
          <p:spPr>
            <a:xfrm>
              <a:off x="1661925" y="2524225"/>
              <a:ext cx="708000" cy="1228100"/>
            </a:xfrm>
            <a:custGeom>
              <a:rect b="b" l="l" r="r" t="t"/>
              <a:pathLst>
                <a:path extrusionOk="0" h="49124" w="2832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2"/>
            <p:cNvSpPr/>
            <p:nvPr/>
          </p:nvSpPr>
          <p:spPr>
            <a:xfrm>
              <a:off x="1745500" y="2526000"/>
              <a:ext cx="524775" cy="1109800"/>
            </a:xfrm>
            <a:custGeom>
              <a:rect b="b" l="l" r="r" t="t"/>
              <a:pathLst>
                <a:path extrusionOk="0" h="44392" w="20991">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2"/>
            <p:cNvSpPr/>
            <p:nvPr/>
          </p:nvSpPr>
          <p:spPr>
            <a:xfrm>
              <a:off x="1745500" y="2598325"/>
              <a:ext cx="511925" cy="1037475"/>
            </a:xfrm>
            <a:custGeom>
              <a:rect b="b" l="l" r="r" t="t"/>
              <a:pathLst>
                <a:path extrusionOk="0" h="41499" w="20477">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2"/>
            <p:cNvSpPr/>
            <p:nvPr/>
          </p:nvSpPr>
          <p:spPr>
            <a:xfrm>
              <a:off x="1655500" y="2517150"/>
              <a:ext cx="716850" cy="1242100"/>
            </a:xfrm>
            <a:custGeom>
              <a:rect b="b" l="l" r="r" t="t"/>
              <a:pathLst>
                <a:path extrusionOk="0" h="49684" w="28674">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2"/>
            <p:cNvSpPr/>
            <p:nvPr/>
          </p:nvSpPr>
          <p:spPr>
            <a:xfrm>
              <a:off x="2159350" y="2939125"/>
              <a:ext cx="140675" cy="185600"/>
            </a:xfrm>
            <a:custGeom>
              <a:rect b="b" l="l" r="r" t="t"/>
              <a:pathLst>
                <a:path extrusionOk="0" h="7424" w="5627">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2"/>
            <p:cNvSpPr/>
            <p:nvPr/>
          </p:nvSpPr>
          <p:spPr>
            <a:xfrm>
              <a:off x="2152925" y="2932625"/>
              <a:ext cx="154325" cy="199000"/>
            </a:xfrm>
            <a:custGeom>
              <a:rect b="b" l="l" r="r" t="t"/>
              <a:pathLst>
                <a:path extrusionOk="0" h="7960" w="6173">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2"/>
            <p:cNvSpPr/>
            <p:nvPr/>
          </p:nvSpPr>
          <p:spPr>
            <a:xfrm>
              <a:off x="2144100" y="3174525"/>
              <a:ext cx="314225" cy="554975"/>
            </a:xfrm>
            <a:custGeom>
              <a:rect b="b" l="l" r="r" t="t"/>
              <a:pathLst>
                <a:path extrusionOk="0" h="22199" w="12569">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2"/>
            <p:cNvSpPr/>
            <p:nvPr/>
          </p:nvSpPr>
          <p:spPr>
            <a:xfrm>
              <a:off x="2144100" y="3245225"/>
              <a:ext cx="167175" cy="374525"/>
            </a:xfrm>
            <a:custGeom>
              <a:rect b="b" l="l" r="r" t="t"/>
              <a:pathLst>
                <a:path extrusionOk="0" h="14981" w="6687">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2"/>
            <p:cNvSpPr/>
            <p:nvPr/>
          </p:nvSpPr>
          <p:spPr>
            <a:xfrm>
              <a:off x="2169800" y="3376225"/>
              <a:ext cx="141475" cy="243525"/>
            </a:xfrm>
            <a:custGeom>
              <a:rect b="b" l="l" r="r" t="t"/>
              <a:pathLst>
                <a:path extrusionOk="0" h="9741" w="5659">
                  <a:moveTo>
                    <a:pt x="5658" y="9740"/>
                  </a:moveTo>
                  <a:lnTo>
                    <a:pt x="387" y="0"/>
                  </a:lnTo>
                  <a:lnTo>
                    <a:pt x="1" y="418"/>
                  </a:lnTo>
                  <a:lnTo>
                    <a:pt x="1" y="418"/>
                  </a:lnTo>
                  <a:lnTo>
                    <a:pt x="387" y="0"/>
                  </a:lnTo>
                  <a:lnTo>
                    <a:pt x="5658" y="9740"/>
                  </a:lnTo>
                  <a:lnTo>
                    <a:pt x="5658" y="974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2"/>
            <p:cNvSpPr/>
            <p:nvPr/>
          </p:nvSpPr>
          <p:spPr>
            <a:xfrm>
              <a:off x="2144100" y="3245225"/>
              <a:ext cx="167175" cy="374525"/>
            </a:xfrm>
            <a:custGeom>
              <a:rect b="b" l="l" r="r" t="t"/>
              <a:pathLst>
                <a:path extrusionOk="0" h="14981" w="6687">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2"/>
            <p:cNvSpPr/>
            <p:nvPr/>
          </p:nvSpPr>
          <p:spPr>
            <a:xfrm>
              <a:off x="2136850" y="3167975"/>
              <a:ext cx="325500" cy="568300"/>
            </a:xfrm>
            <a:custGeom>
              <a:rect b="b" l="l" r="r" t="t"/>
              <a:pathLst>
                <a:path extrusionOk="0" h="22732" w="1302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2"/>
            <p:cNvSpPr/>
            <p:nvPr/>
          </p:nvSpPr>
          <p:spPr>
            <a:xfrm>
              <a:off x="2314450" y="3589175"/>
              <a:ext cx="147900" cy="140325"/>
            </a:xfrm>
            <a:custGeom>
              <a:rect b="b" l="l" r="r" t="t"/>
              <a:pathLst>
                <a:path extrusionOk="0" h="5613" w="5916">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2"/>
            <p:cNvSpPr/>
            <p:nvPr/>
          </p:nvSpPr>
          <p:spPr>
            <a:xfrm>
              <a:off x="2307225" y="3582450"/>
              <a:ext cx="156725" cy="153825"/>
            </a:xfrm>
            <a:custGeom>
              <a:rect b="b" l="l" r="r" t="t"/>
              <a:pathLst>
                <a:path extrusionOk="0" h="6153" w="6269">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2"/>
            <p:cNvSpPr/>
            <p:nvPr/>
          </p:nvSpPr>
          <p:spPr>
            <a:xfrm>
              <a:off x="2013100" y="2523650"/>
              <a:ext cx="178425" cy="93975"/>
            </a:xfrm>
            <a:custGeom>
              <a:rect b="b" l="l" r="r" t="t"/>
              <a:pathLst>
                <a:path extrusionOk="0" h="3759" w="7137">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2"/>
            <p:cNvSpPr/>
            <p:nvPr/>
          </p:nvSpPr>
          <p:spPr>
            <a:xfrm>
              <a:off x="2013100" y="2524400"/>
              <a:ext cx="86025" cy="93225"/>
            </a:xfrm>
            <a:custGeom>
              <a:rect b="b" l="l" r="r" t="t"/>
              <a:pathLst>
                <a:path extrusionOk="0" h="3729" w="3441">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2"/>
            <p:cNvSpPr/>
            <p:nvPr/>
          </p:nvSpPr>
          <p:spPr>
            <a:xfrm>
              <a:off x="2023550" y="2524400"/>
              <a:ext cx="75575" cy="93225"/>
            </a:xfrm>
            <a:custGeom>
              <a:rect b="b" l="l" r="r" t="t"/>
              <a:pathLst>
                <a:path extrusionOk="0" h="3729" w="3023">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2"/>
            <p:cNvSpPr/>
            <p:nvPr/>
          </p:nvSpPr>
          <p:spPr>
            <a:xfrm>
              <a:off x="2016325" y="2517150"/>
              <a:ext cx="182450" cy="106975"/>
            </a:xfrm>
            <a:custGeom>
              <a:rect b="b" l="l" r="r" t="t"/>
              <a:pathLst>
                <a:path extrusionOk="0" h="4279" w="7298">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2"/>
            <p:cNvSpPr/>
            <p:nvPr/>
          </p:nvSpPr>
          <p:spPr>
            <a:xfrm>
              <a:off x="2067750" y="3353725"/>
              <a:ext cx="137450" cy="96575"/>
            </a:xfrm>
            <a:custGeom>
              <a:rect b="b" l="l" r="r" t="t"/>
              <a:pathLst>
                <a:path extrusionOk="0" h="3863" w="5498">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2"/>
            <p:cNvSpPr/>
            <p:nvPr/>
          </p:nvSpPr>
          <p:spPr>
            <a:xfrm>
              <a:off x="2120800" y="2560950"/>
              <a:ext cx="365650" cy="417475"/>
            </a:xfrm>
            <a:custGeom>
              <a:rect b="b" l="l" r="r" t="t"/>
              <a:pathLst>
                <a:path extrusionOk="0" h="16699" w="14626">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2"/>
            <p:cNvSpPr/>
            <p:nvPr/>
          </p:nvSpPr>
          <p:spPr>
            <a:xfrm>
              <a:off x="2124000" y="2554125"/>
              <a:ext cx="348800" cy="430975"/>
            </a:xfrm>
            <a:custGeom>
              <a:rect b="b" l="l" r="r" t="t"/>
              <a:pathLst>
                <a:path extrusionOk="0" h="17239" w="13952">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2"/>
            <p:cNvSpPr/>
            <p:nvPr/>
          </p:nvSpPr>
          <p:spPr>
            <a:xfrm>
              <a:off x="2203550" y="2655875"/>
              <a:ext cx="254775" cy="296875"/>
            </a:xfrm>
            <a:custGeom>
              <a:rect b="b" l="l" r="r" t="t"/>
              <a:pathLst>
                <a:path extrusionOk="0" h="11875" w="10191">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2"/>
            <p:cNvSpPr/>
            <p:nvPr/>
          </p:nvSpPr>
          <p:spPr>
            <a:xfrm>
              <a:off x="2254175" y="2833475"/>
              <a:ext cx="89250" cy="68800"/>
            </a:xfrm>
            <a:custGeom>
              <a:rect b="b" l="l" r="r" t="t"/>
              <a:pathLst>
                <a:path extrusionOk="0" h="2752" w="357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2"/>
            <p:cNvSpPr/>
            <p:nvPr/>
          </p:nvSpPr>
          <p:spPr>
            <a:xfrm>
              <a:off x="1974675" y="4962550"/>
              <a:ext cx="249000" cy="116775"/>
            </a:xfrm>
            <a:custGeom>
              <a:rect b="b" l="l" r="r" t="t"/>
              <a:pathLst>
                <a:path extrusionOk="0" h="4671" w="996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2"/>
            <p:cNvSpPr/>
            <p:nvPr/>
          </p:nvSpPr>
          <p:spPr>
            <a:xfrm>
              <a:off x="1969700" y="4955525"/>
              <a:ext cx="258000" cy="130800"/>
            </a:xfrm>
            <a:custGeom>
              <a:rect b="b" l="l" r="r" t="t"/>
              <a:pathLst>
                <a:path extrusionOk="0" h="5232" w="1032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2"/>
            <p:cNvSpPr/>
            <p:nvPr/>
          </p:nvSpPr>
          <p:spPr>
            <a:xfrm>
              <a:off x="1977750" y="5042900"/>
              <a:ext cx="245925" cy="36350"/>
            </a:xfrm>
            <a:custGeom>
              <a:rect b="b" l="l" r="r" t="t"/>
              <a:pathLst>
                <a:path extrusionOk="0" h="1454" w="9837">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2"/>
            <p:cNvSpPr/>
            <p:nvPr/>
          </p:nvSpPr>
          <p:spPr>
            <a:xfrm>
              <a:off x="1970525" y="5036475"/>
              <a:ext cx="257175" cy="49850"/>
            </a:xfrm>
            <a:custGeom>
              <a:rect b="b" l="l" r="r" t="t"/>
              <a:pathLst>
                <a:path extrusionOk="0" h="1994" w="10287">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2"/>
            <p:cNvSpPr/>
            <p:nvPr/>
          </p:nvSpPr>
          <p:spPr>
            <a:xfrm>
              <a:off x="1259325" y="4948900"/>
              <a:ext cx="232650" cy="183350"/>
            </a:xfrm>
            <a:custGeom>
              <a:rect b="b" l="l" r="r" t="t"/>
              <a:pathLst>
                <a:path extrusionOk="0" h="7334" w="9306">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2"/>
            <p:cNvSpPr/>
            <p:nvPr/>
          </p:nvSpPr>
          <p:spPr>
            <a:xfrm>
              <a:off x="1255300" y="4942425"/>
              <a:ext cx="238700" cy="196150"/>
            </a:xfrm>
            <a:custGeom>
              <a:rect b="b" l="l" r="r" t="t"/>
              <a:pathLst>
                <a:path extrusionOk="0" h="7846" w="9548">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2"/>
            <p:cNvSpPr/>
            <p:nvPr/>
          </p:nvSpPr>
          <p:spPr>
            <a:xfrm>
              <a:off x="1259325" y="4995500"/>
              <a:ext cx="227450" cy="136700"/>
            </a:xfrm>
            <a:custGeom>
              <a:rect b="b" l="l" r="r" t="t"/>
              <a:pathLst>
                <a:path extrusionOk="0" h="5468" w="9098">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2"/>
            <p:cNvSpPr/>
            <p:nvPr/>
          </p:nvSpPr>
          <p:spPr>
            <a:xfrm>
              <a:off x="1255300" y="4989075"/>
              <a:ext cx="238700" cy="149500"/>
            </a:xfrm>
            <a:custGeom>
              <a:rect b="b" l="l" r="r" t="t"/>
              <a:pathLst>
                <a:path extrusionOk="0" h="5980" w="9548">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2"/>
            <p:cNvSpPr/>
            <p:nvPr/>
          </p:nvSpPr>
          <p:spPr>
            <a:xfrm>
              <a:off x="1608075" y="3506400"/>
              <a:ext cx="458900" cy="1476275"/>
            </a:xfrm>
            <a:custGeom>
              <a:rect b="b" l="l" r="r" t="t"/>
              <a:pathLst>
                <a:path extrusionOk="0" h="59051" w="18356">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2"/>
            <p:cNvSpPr/>
            <p:nvPr/>
          </p:nvSpPr>
          <p:spPr>
            <a:xfrm>
              <a:off x="1606475" y="3499650"/>
              <a:ext cx="466925" cy="1489450"/>
            </a:xfrm>
            <a:custGeom>
              <a:rect b="b" l="l" r="r" t="t"/>
              <a:pathLst>
                <a:path extrusionOk="0" h="59578" w="18677">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2"/>
            <p:cNvSpPr/>
            <p:nvPr/>
          </p:nvSpPr>
          <p:spPr>
            <a:xfrm>
              <a:off x="1318775" y="3717750"/>
              <a:ext cx="634875" cy="1260100"/>
            </a:xfrm>
            <a:custGeom>
              <a:rect b="b" l="l" r="r" t="t"/>
              <a:pathLst>
                <a:path extrusionOk="0" h="50404" w="25395">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2"/>
            <p:cNvSpPr/>
            <p:nvPr/>
          </p:nvSpPr>
          <p:spPr>
            <a:xfrm>
              <a:off x="1311550" y="3711175"/>
              <a:ext cx="649350" cy="1273425"/>
            </a:xfrm>
            <a:custGeom>
              <a:rect b="b" l="l" r="r" t="t"/>
              <a:pathLst>
                <a:path extrusionOk="0" h="50937" w="25974">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2"/>
            <p:cNvSpPr/>
            <p:nvPr/>
          </p:nvSpPr>
          <p:spPr>
            <a:xfrm>
              <a:off x="1848375" y="3941000"/>
              <a:ext cx="67525" cy="394925"/>
            </a:xfrm>
            <a:custGeom>
              <a:rect b="b" l="l" r="r" t="t"/>
              <a:pathLst>
                <a:path extrusionOk="0" h="15797" w="2701">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2"/>
            <p:cNvSpPr/>
            <p:nvPr/>
          </p:nvSpPr>
          <p:spPr>
            <a:xfrm>
              <a:off x="1633800" y="3761650"/>
              <a:ext cx="54675" cy="233375"/>
            </a:xfrm>
            <a:custGeom>
              <a:rect b="b" l="l" r="r" t="t"/>
              <a:pathLst>
                <a:path extrusionOk="0" h="9335" w="2187">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2"/>
            <p:cNvSpPr/>
            <p:nvPr/>
          </p:nvSpPr>
          <p:spPr>
            <a:xfrm>
              <a:off x="1827475" y="3665300"/>
              <a:ext cx="123775" cy="93475"/>
            </a:xfrm>
            <a:custGeom>
              <a:rect b="b" l="l" r="r" t="t"/>
              <a:pathLst>
                <a:path extrusionOk="0" h="3739" w="4951">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2"/>
            <p:cNvSpPr/>
            <p:nvPr/>
          </p:nvSpPr>
          <p:spPr>
            <a:xfrm>
              <a:off x="1726225" y="3634675"/>
              <a:ext cx="181625" cy="758150"/>
            </a:xfrm>
            <a:custGeom>
              <a:rect b="b" l="l" r="r" t="t"/>
              <a:pathLst>
                <a:path extrusionOk="0" h="30326" w="7265">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2"/>
            <p:cNvSpPr/>
            <p:nvPr/>
          </p:nvSpPr>
          <p:spPr>
            <a:xfrm>
              <a:off x="1690850" y="4417675"/>
              <a:ext cx="32975" cy="40550"/>
            </a:xfrm>
            <a:custGeom>
              <a:rect b="b" l="l" r="r" t="t"/>
              <a:pathLst>
                <a:path extrusionOk="0" h="1622" w="1319">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4" name="Shape 3604"/>
        <p:cNvGrpSpPr/>
        <p:nvPr/>
      </p:nvGrpSpPr>
      <p:grpSpPr>
        <a:xfrm>
          <a:off x="0" y="0"/>
          <a:ext cx="0" cy="0"/>
          <a:chOff x="0" y="0"/>
          <a:chExt cx="0" cy="0"/>
        </a:xfrm>
      </p:grpSpPr>
      <p:sp>
        <p:nvSpPr>
          <p:cNvPr id="3605" name="Google Shape;3605;p63"/>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200"/>
              <a:t>Thanks!</a:t>
            </a:r>
            <a:endParaRPr sz="7200"/>
          </a:p>
        </p:txBody>
      </p:sp>
      <p:sp>
        <p:nvSpPr>
          <p:cNvPr id="3606" name="Google Shape;3606;p63"/>
          <p:cNvSpPr txBox="1"/>
          <p:nvPr>
            <p:ph idx="1" type="subTitle"/>
          </p:nvPr>
        </p:nvSpPr>
        <p:spPr>
          <a:xfrm>
            <a:off x="3017520" y="1709928"/>
            <a:ext cx="3099900" cy="143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t/>
            </a:r>
            <a:endParaRPr>
              <a:solidFill>
                <a:srgbClr val="595959"/>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p:nvPr>
            <p:ph idx="4294967295" type="subTitle"/>
          </p:nvPr>
        </p:nvSpPr>
        <p:spPr>
          <a:xfrm>
            <a:off x="2673650" y="4233275"/>
            <a:ext cx="3793200" cy="3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3"/>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3"/>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63"/>
            <p:cNvSpPr/>
            <p:nvPr/>
          </p:nvSpPr>
          <p:spPr>
            <a:xfrm>
              <a:off x="5074766" y="3214044"/>
              <a:ext cx="340022" cy="277263"/>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5"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rect b="b" l="l" r="r" t="t"/>
              <a:pathLst>
                <a:path extrusionOk="0" h="163850" w="230697">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7"/>
            <p:cNvSpPr/>
            <p:nvPr/>
          </p:nvSpPr>
          <p:spPr>
            <a:xfrm>
              <a:off x="934125" y="825025"/>
              <a:ext cx="5751725" cy="4096375"/>
            </a:xfrm>
            <a:custGeom>
              <a:rect b="b" l="l" r="r" t="t"/>
              <a:pathLst>
                <a:path extrusionOk="0" h="163855" w="230069">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7"/>
            <p:cNvSpPr/>
            <p:nvPr/>
          </p:nvSpPr>
          <p:spPr>
            <a:xfrm>
              <a:off x="3502650" y="1514850"/>
              <a:ext cx="2496475" cy="3178275"/>
            </a:xfrm>
            <a:custGeom>
              <a:rect b="b" l="l" r="r" t="t"/>
              <a:pathLst>
                <a:path extrusionOk="0" h="127131" w="99859">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7"/>
            <p:cNvSpPr/>
            <p:nvPr/>
          </p:nvSpPr>
          <p:spPr>
            <a:xfrm>
              <a:off x="3547025" y="1507125"/>
              <a:ext cx="2405875" cy="3193375"/>
            </a:xfrm>
            <a:custGeom>
              <a:rect b="b" l="l" r="r" t="t"/>
              <a:pathLst>
                <a:path extrusionOk="0" h="127735" w="96235">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7"/>
            <p:cNvSpPr/>
            <p:nvPr/>
          </p:nvSpPr>
          <p:spPr>
            <a:xfrm>
              <a:off x="4746725" y="1839875"/>
              <a:ext cx="464000" cy="184875"/>
            </a:xfrm>
            <a:custGeom>
              <a:rect b="b" l="l" r="r" t="t"/>
              <a:pathLst>
                <a:path extrusionOk="0" h="7395" w="1856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7"/>
            <p:cNvSpPr/>
            <p:nvPr/>
          </p:nvSpPr>
          <p:spPr>
            <a:xfrm>
              <a:off x="5240275" y="1582925"/>
              <a:ext cx="685825" cy="691375"/>
            </a:xfrm>
            <a:custGeom>
              <a:rect b="b" l="l" r="r" t="t"/>
              <a:pathLst>
                <a:path extrusionOk="0" h="27655" w="27433">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7"/>
            <p:cNvSpPr/>
            <p:nvPr/>
          </p:nvSpPr>
          <p:spPr>
            <a:xfrm>
              <a:off x="5406650" y="1584775"/>
              <a:ext cx="438125" cy="367875"/>
            </a:xfrm>
            <a:custGeom>
              <a:rect b="b" l="l" r="r" t="t"/>
              <a:pathLst>
                <a:path extrusionOk="0" h="14715" w="17525">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7"/>
            <p:cNvSpPr/>
            <p:nvPr/>
          </p:nvSpPr>
          <p:spPr>
            <a:xfrm>
              <a:off x="4434325" y="2717300"/>
              <a:ext cx="1258875" cy="2210575"/>
            </a:xfrm>
            <a:custGeom>
              <a:rect b="b" l="l" r="r" t="t"/>
              <a:pathLst>
                <a:path extrusionOk="0" h="88423" w="50355">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7"/>
            <p:cNvSpPr/>
            <p:nvPr/>
          </p:nvSpPr>
          <p:spPr>
            <a:xfrm>
              <a:off x="4426000" y="2709600"/>
              <a:ext cx="1275500" cy="2226600"/>
            </a:xfrm>
            <a:custGeom>
              <a:rect b="b" l="l" r="r" t="t"/>
              <a:pathLst>
                <a:path extrusionOk="0" h="89064" w="5102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7"/>
            <p:cNvSpPr/>
            <p:nvPr/>
          </p:nvSpPr>
          <p:spPr>
            <a:xfrm>
              <a:off x="5009200" y="2762300"/>
              <a:ext cx="495450" cy="732950"/>
            </a:xfrm>
            <a:custGeom>
              <a:rect b="b" l="l" r="r" t="t"/>
              <a:pathLst>
                <a:path extrusionOk="0" h="29318" w="19818">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7"/>
            <p:cNvSpPr/>
            <p:nvPr/>
          </p:nvSpPr>
          <p:spPr>
            <a:xfrm>
              <a:off x="5024925" y="2762300"/>
              <a:ext cx="478800" cy="363925"/>
            </a:xfrm>
            <a:custGeom>
              <a:rect b="b" l="l" r="r" t="t"/>
              <a:pathLst>
                <a:path extrusionOk="0" h="14557" w="19152">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7"/>
            <p:cNvSpPr/>
            <p:nvPr/>
          </p:nvSpPr>
          <p:spPr>
            <a:xfrm>
              <a:off x="5031400" y="2805725"/>
              <a:ext cx="452900" cy="320750"/>
            </a:xfrm>
            <a:custGeom>
              <a:rect b="b" l="l" r="r" t="t"/>
              <a:pathLst>
                <a:path extrusionOk="0" h="12830" w="18116">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7"/>
            <p:cNvSpPr/>
            <p:nvPr/>
          </p:nvSpPr>
          <p:spPr>
            <a:xfrm>
              <a:off x="5001825" y="2754200"/>
              <a:ext cx="510200" cy="748450"/>
            </a:xfrm>
            <a:custGeom>
              <a:rect b="b" l="l" r="r" t="t"/>
              <a:pathLst>
                <a:path extrusionOk="0" h="29938" w="20408">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7"/>
            <p:cNvSpPr/>
            <p:nvPr/>
          </p:nvSpPr>
          <p:spPr>
            <a:xfrm>
              <a:off x="5354875" y="2859575"/>
              <a:ext cx="133125" cy="419400"/>
            </a:xfrm>
            <a:custGeom>
              <a:rect b="b" l="l" r="r" t="t"/>
              <a:pathLst>
                <a:path extrusionOk="0" h="16776" w="5325">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7"/>
            <p:cNvSpPr/>
            <p:nvPr/>
          </p:nvSpPr>
          <p:spPr>
            <a:xfrm>
              <a:off x="3913950" y="2701900"/>
              <a:ext cx="2461350" cy="2225975"/>
            </a:xfrm>
            <a:custGeom>
              <a:rect b="b" l="l" r="r" t="t"/>
              <a:pathLst>
                <a:path extrusionOk="0" h="89039" w="98454">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7"/>
            <p:cNvSpPr/>
            <p:nvPr/>
          </p:nvSpPr>
          <p:spPr>
            <a:xfrm>
              <a:off x="5139525" y="3731850"/>
              <a:ext cx="1235775" cy="1196025"/>
            </a:xfrm>
            <a:custGeom>
              <a:rect b="b" l="l" r="r" t="t"/>
              <a:pathLst>
                <a:path extrusionOk="0" h="47841" w="49431">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7"/>
            <p:cNvSpPr/>
            <p:nvPr/>
          </p:nvSpPr>
          <p:spPr>
            <a:xfrm>
              <a:off x="3913950" y="3766050"/>
              <a:ext cx="429825" cy="1161825"/>
            </a:xfrm>
            <a:custGeom>
              <a:rect b="b" l="l" r="r" t="t"/>
              <a:pathLst>
                <a:path extrusionOk="0" h="46473" w="17193">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7"/>
            <p:cNvSpPr/>
            <p:nvPr/>
          </p:nvSpPr>
          <p:spPr>
            <a:xfrm>
              <a:off x="5142300" y="4519325"/>
              <a:ext cx="933525" cy="401150"/>
            </a:xfrm>
            <a:custGeom>
              <a:rect b="b" l="l" r="r" t="t"/>
              <a:pathLst>
                <a:path extrusionOk="0" h="16046" w="37341">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7"/>
            <p:cNvSpPr/>
            <p:nvPr/>
          </p:nvSpPr>
          <p:spPr>
            <a:xfrm>
              <a:off x="3925975" y="4024850"/>
              <a:ext cx="355850" cy="895625"/>
            </a:xfrm>
            <a:custGeom>
              <a:rect b="b" l="l" r="r" t="t"/>
              <a:pathLst>
                <a:path extrusionOk="0" h="35825" w="14234">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7"/>
            <p:cNvSpPr/>
            <p:nvPr/>
          </p:nvSpPr>
          <p:spPr>
            <a:xfrm>
              <a:off x="3906550" y="2694575"/>
              <a:ext cx="2476150" cy="2241625"/>
            </a:xfrm>
            <a:custGeom>
              <a:rect b="b" l="l" r="r" t="t"/>
              <a:pathLst>
                <a:path extrusionOk="0" h="89665" w="99046">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7"/>
            <p:cNvSpPr/>
            <p:nvPr/>
          </p:nvSpPr>
          <p:spPr>
            <a:xfrm>
              <a:off x="4643200" y="2691125"/>
              <a:ext cx="389150" cy="1764450"/>
            </a:xfrm>
            <a:custGeom>
              <a:rect b="b" l="l" r="r" t="t"/>
              <a:pathLst>
                <a:path extrusionOk="0" h="70578" w="15566">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7"/>
            <p:cNvSpPr/>
            <p:nvPr/>
          </p:nvSpPr>
          <p:spPr>
            <a:xfrm>
              <a:off x="5353025" y="2758425"/>
              <a:ext cx="360500" cy="1559225"/>
            </a:xfrm>
            <a:custGeom>
              <a:rect b="b" l="l" r="r" t="t"/>
              <a:pathLst>
                <a:path extrusionOk="0" h="62369" w="1442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7"/>
            <p:cNvSpPr/>
            <p:nvPr/>
          </p:nvSpPr>
          <p:spPr>
            <a:xfrm>
              <a:off x="4686650" y="3654175"/>
              <a:ext cx="1109125" cy="736700"/>
            </a:xfrm>
            <a:custGeom>
              <a:rect b="b" l="l" r="r" t="t"/>
              <a:pathLst>
                <a:path extrusionOk="0" h="29468" w="44365">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7"/>
            <p:cNvSpPr/>
            <p:nvPr/>
          </p:nvSpPr>
          <p:spPr>
            <a:xfrm>
              <a:off x="5364125" y="3758650"/>
              <a:ext cx="397450" cy="161775"/>
            </a:xfrm>
            <a:custGeom>
              <a:rect b="b" l="l" r="r" t="t"/>
              <a:pathLst>
                <a:path extrusionOk="0" h="6471" w="15898">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7"/>
            <p:cNvSpPr/>
            <p:nvPr/>
          </p:nvSpPr>
          <p:spPr>
            <a:xfrm>
              <a:off x="4686650" y="3815025"/>
              <a:ext cx="824450" cy="575850"/>
            </a:xfrm>
            <a:custGeom>
              <a:rect b="b" l="l" r="r" t="t"/>
              <a:pathLst>
                <a:path extrusionOk="0" h="23034" w="32978">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7"/>
            <p:cNvSpPr/>
            <p:nvPr/>
          </p:nvSpPr>
          <p:spPr>
            <a:xfrm>
              <a:off x="5364125" y="3758650"/>
              <a:ext cx="329075" cy="154375"/>
            </a:xfrm>
            <a:custGeom>
              <a:rect b="b" l="l" r="r" t="t"/>
              <a:pathLst>
                <a:path extrusionOk="0" h="6175" w="13163">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7"/>
            <p:cNvSpPr/>
            <p:nvPr/>
          </p:nvSpPr>
          <p:spPr>
            <a:xfrm>
              <a:off x="4747650" y="3832600"/>
              <a:ext cx="740350" cy="496350"/>
            </a:xfrm>
            <a:custGeom>
              <a:rect b="b" l="l" r="r" t="t"/>
              <a:pathLst>
                <a:path extrusionOk="0" h="19854" w="29614">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7"/>
            <p:cNvSpPr/>
            <p:nvPr/>
          </p:nvSpPr>
          <p:spPr>
            <a:xfrm>
              <a:off x="5105325" y="4022100"/>
              <a:ext cx="42550" cy="68175"/>
            </a:xfrm>
            <a:custGeom>
              <a:rect b="b" l="l" r="r" t="t"/>
              <a:pathLst>
                <a:path extrusionOk="0" h="2727" w="1702">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7"/>
            <p:cNvSpPr/>
            <p:nvPr/>
          </p:nvSpPr>
          <p:spPr>
            <a:xfrm>
              <a:off x="5196825" y="3955100"/>
              <a:ext cx="80450" cy="159375"/>
            </a:xfrm>
            <a:custGeom>
              <a:rect b="b" l="l" r="r" t="t"/>
              <a:pathLst>
                <a:path extrusionOk="0" h="6375" w="3218">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7"/>
            <p:cNvSpPr/>
            <p:nvPr/>
          </p:nvSpPr>
          <p:spPr>
            <a:xfrm>
              <a:off x="5292025" y="3860550"/>
              <a:ext cx="109100" cy="194575"/>
            </a:xfrm>
            <a:custGeom>
              <a:rect b="b" l="l" r="r" t="t"/>
              <a:pathLst>
                <a:path extrusionOk="0" h="7783" w="4364">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7"/>
            <p:cNvSpPr/>
            <p:nvPr/>
          </p:nvSpPr>
          <p:spPr>
            <a:xfrm>
              <a:off x="4678325" y="3645900"/>
              <a:ext cx="1122075" cy="752975"/>
            </a:xfrm>
            <a:custGeom>
              <a:rect b="b" l="l" r="r" t="t"/>
              <a:pathLst>
                <a:path extrusionOk="0" h="30119" w="44883">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7"/>
            <p:cNvSpPr/>
            <p:nvPr/>
          </p:nvSpPr>
          <p:spPr>
            <a:xfrm>
              <a:off x="3709700" y="2698525"/>
              <a:ext cx="1055525" cy="2070975"/>
            </a:xfrm>
            <a:custGeom>
              <a:rect b="b" l="l" r="r" t="t"/>
              <a:pathLst>
                <a:path extrusionOk="0" h="82839" w="42221">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7"/>
            <p:cNvSpPr/>
            <p:nvPr/>
          </p:nvSpPr>
          <p:spPr>
            <a:xfrm>
              <a:off x="3709700" y="3396325"/>
              <a:ext cx="1024100" cy="1373175"/>
            </a:xfrm>
            <a:custGeom>
              <a:rect b="b" l="l" r="r" t="t"/>
              <a:pathLst>
                <a:path extrusionOk="0" h="54927" w="40964">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7"/>
            <p:cNvSpPr/>
            <p:nvPr/>
          </p:nvSpPr>
          <p:spPr>
            <a:xfrm>
              <a:off x="3718000" y="3645900"/>
              <a:ext cx="1007475" cy="1115600"/>
            </a:xfrm>
            <a:custGeom>
              <a:rect b="b" l="l" r="r" t="t"/>
              <a:pathLst>
                <a:path extrusionOk="0" h="44624" w="40299">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7"/>
            <p:cNvSpPr/>
            <p:nvPr/>
          </p:nvSpPr>
          <p:spPr>
            <a:xfrm>
              <a:off x="3702300" y="2691125"/>
              <a:ext cx="1071250" cy="2086100"/>
            </a:xfrm>
            <a:custGeom>
              <a:rect b="b" l="l" r="r" t="t"/>
              <a:pathLst>
                <a:path extrusionOk="0" h="83444" w="4285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7"/>
            <p:cNvSpPr/>
            <p:nvPr/>
          </p:nvSpPr>
          <p:spPr>
            <a:xfrm>
              <a:off x="4389950" y="3681000"/>
              <a:ext cx="277300" cy="403025"/>
            </a:xfrm>
            <a:custGeom>
              <a:rect b="b" l="l" r="r" t="t"/>
              <a:pathLst>
                <a:path extrusionOk="0" h="16121" w="11092">
                  <a:moveTo>
                    <a:pt x="1258" y="1"/>
                  </a:moveTo>
                  <a:lnTo>
                    <a:pt x="1" y="15713"/>
                  </a:lnTo>
                  <a:lnTo>
                    <a:pt x="10130" y="16120"/>
                  </a:lnTo>
                  <a:lnTo>
                    <a:pt x="11092" y="851"/>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7"/>
            <p:cNvSpPr/>
            <p:nvPr/>
          </p:nvSpPr>
          <p:spPr>
            <a:xfrm>
              <a:off x="4381625" y="3673250"/>
              <a:ext cx="293950" cy="419075"/>
            </a:xfrm>
            <a:custGeom>
              <a:rect b="b" l="l" r="r" t="t"/>
              <a:pathLst>
                <a:path extrusionOk="0" h="16763" w="11758">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7"/>
            <p:cNvSpPr/>
            <p:nvPr/>
          </p:nvSpPr>
          <p:spPr>
            <a:xfrm>
              <a:off x="4512875" y="3582125"/>
              <a:ext cx="70275" cy="158075"/>
            </a:xfrm>
            <a:custGeom>
              <a:rect b="b" l="l" r="r" t="t"/>
              <a:pathLst>
                <a:path extrusionOk="0" h="6323" w="2811">
                  <a:moveTo>
                    <a:pt x="149" y="0"/>
                  </a:moveTo>
                  <a:lnTo>
                    <a:pt x="1" y="6174"/>
                  </a:lnTo>
                  <a:lnTo>
                    <a:pt x="2663" y="6322"/>
                  </a:lnTo>
                  <a:lnTo>
                    <a:pt x="28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7"/>
            <p:cNvSpPr/>
            <p:nvPr/>
          </p:nvSpPr>
          <p:spPr>
            <a:xfrm>
              <a:off x="4505475" y="3574725"/>
              <a:ext cx="85075" cy="172850"/>
            </a:xfrm>
            <a:custGeom>
              <a:rect b="b" l="l" r="r" t="t"/>
              <a:pathLst>
                <a:path extrusionOk="0" h="6914" w="3403">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7"/>
            <p:cNvSpPr/>
            <p:nvPr/>
          </p:nvSpPr>
          <p:spPr>
            <a:xfrm>
              <a:off x="5426975" y="3461900"/>
              <a:ext cx="1298625" cy="1073150"/>
            </a:xfrm>
            <a:custGeom>
              <a:rect b="b" l="l" r="r" t="t"/>
              <a:pathLst>
                <a:path extrusionOk="0" h="42926" w="51945">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7"/>
            <p:cNvSpPr/>
            <p:nvPr/>
          </p:nvSpPr>
          <p:spPr>
            <a:xfrm>
              <a:off x="5426975" y="3453650"/>
              <a:ext cx="1297700" cy="1088800"/>
            </a:xfrm>
            <a:custGeom>
              <a:rect b="b" l="l" r="r" t="t"/>
              <a:pathLst>
                <a:path extrusionOk="0" h="43552" w="51908">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7"/>
            <p:cNvSpPr/>
            <p:nvPr/>
          </p:nvSpPr>
          <p:spPr>
            <a:xfrm>
              <a:off x="5548050" y="4175700"/>
              <a:ext cx="53625" cy="94825"/>
            </a:xfrm>
            <a:custGeom>
              <a:rect b="b" l="l" r="r" t="t"/>
              <a:pathLst>
                <a:path extrusionOk="0" h="3793" w="2145">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7"/>
            <p:cNvSpPr/>
            <p:nvPr/>
          </p:nvSpPr>
          <p:spPr>
            <a:xfrm>
              <a:off x="5610900" y="3469350"/>
              <a:ext cx="451075" cy="661600"/>
            </a:xfrm>
            <a:custGeom>
              <a:rect b="b" l="l" r="r" t="t"/>
              <a:pathLst>
                <a:path extrusionOk="0" h="26464" w="18043">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7"/>
            <p:cNvSpPr/>
            <p:nvPr/>
          </p:nvSpPr>
          <p:spPr>
            <a:xfrm>
              <a:off x="6081350" y="3473050"/>
              <a:ext cx="74900" cy="17575"/>
            </a:xfrm>
            <a:custGeom>
              <a:rect b="b" l="l" r="r" t="t"/>
              <a:pathLst>
                <a:path extrusionOk="0" h="703" w="2996">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7"/>
            <p:cNvSpPr/>
            <p:nvPr/>
          </p:nvSpPr>
          <p:spPr>
            <a:xfrm>
              <a:off x="6350325" y="4060025"/>
              <a:ext cx="263225" cy="113650"/>
            </a:xfrm>
            <a:custGeom>
              <a:rect b="b" l="l" r="r" t="t"/>
              <a:pathLst>
                <a:path extrusionOk="0" h="4546" w="10529">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7"/>
            <p:cNvSpPr/>
            <p:nvPr/>
          </p:nvSpPr>
          <p:spPr>
            <a:xfrm>
              <a:off x="6386375" y="4075675"/>
              <a:ext cx="210750" cy="90600"/>
            </a:xfrm>
            <a:custGeom>
              <a:rect b="b" l="l" r="r" t="t"/>
              <a:pathLst>
                <a:path extrusionOk="0" h="3624" w="843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7"/>
            <p:cNvSpPr/>
            <p:nvPr/>
          </p:nvSpPr>
          <p:spPr>
            <a:xfrm>
              <a:off x="6371575" y="4051650"/>
              <a:ext cx="240325" cy="130350"/>
            </a:xfrm>
            <a:custGeom>
              <a:rect b="b" l="l" r="r" t="t"/>
              <a:pathLst>
                <a:path extrusionOk="0" h="5214" w="9613">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7"/>
            <p:cNvSpPr/>
            <p:nvPr/>
          </p:nvSpPr>
          <p:spPr>
            <a:xfrm>
              <a:off x="6319825" y="3967450"/>
              <a:ext cx="358550" cy="155375"/>
            </a:xfrm>
            <a:custGeom>
              <a:rect b="b" l="l" r="r" t="t"/>
              <a:pathLst>
                <a:path extrusionOk="0" h="6215" w="14342">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7"/>
            <p:cNvSpPr/>
            <p:nvPr/>
          </p:nvSpPr>
          <p:spPr>
            <a:xfrm>
              <a:off x="6366950" y="3975850"/>
              <a:ext cx="291175" cy="139600"/>
            </a:xfrm>
            <a:custGeom>
              <a:rect b="b" l="l" r="r" t="t"/>
              <a:pathLst>
                <a:path extrusionOk="0" h="5584" w="11647">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7"/>
            <p:cNvSpPr/>
            <p:nvPr/>
          </p:nvSpPr>
          <p:spPr>
            <a:xfrm>
              <a:off x="6351250" y="3960150"/>
              <a:ext cx="321650" cy="170075"/>
            </a:xfrm>
            <a:custGeom>
              <a:rect b="b" l="l" r="r" t="t"/>
              <a:pathLst>
                <a:path extrusionOk="0" h="6803" w="12866">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7"/>
            <p:cNvSpPr/>
            <p:nvPr/>
          </p:nvSpPr>
          <p:spPr>
            <a:xfrm>
              <a:off x="6287475" y="3882150"/>
              <a:ext cx="392175" cy="169525"/>
            </a:xfrm>
            <a:custGeom>
              <a:rect b="b" l="l" r="r" t="t"/>
              <a:pathLst>
                <a:path extrusionOk="0" h="6781" w="15687">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7"/>
            <p:cNvSpPr/>
            <p:nvPr/>
          </p:nvSpPr>
          <p:spPr>
            <a:xfrm>
              <a:off x="6338300" y="3891750"/>
              <a:ext cx="320750" cy="152525"/>
            </a:xfrm>
            <a:custGeom>
              <a:rect b="b" l="l" r="r" t="t"/>
              <a:pathLst>
                <a:path extrusionOk="0" h="6101" w="1283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7"/>
            <p:cNvSpPr/>
            <p:nvPr/>
          </p:nvSpPr>
          <p:spPr>
            <a:xfrm>
              <a:off x="6323525" y="3874175"/>
              <a:ext cx="350300" cy="184875"/>
            </a:xfrm>
            <a:custGeom>
              <a:rect b="b" l="l" r="r" t="t"/>
              <a:pathLst>
                <a:path extrusionOk="0" h="7395" w="14012">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7"/>
            <p:cNvSpPr/>
            <p:nvPr/>
          </p:nvSpPr>
          <p:spPr>
            <a:xfrm>
              <a:off x="6297625" y="3803775"/>
              <a:ext cx="392475" cy="169325"/>
            </a:xfrm>
            <a:custGeom>
              <a:rect b="b" l="l" r="r" t="t"/>
              <a:pathLst>
                <a:path extrusionOk="0" h="6773" w="15699">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7"/>
            <p:cNvSpPr/>
            <p:nvPr/>
          </p:nvSpPr>
          <p:spPr>
            <a:xfrm>
              <a:off x="6341075" y="3803950"/>
              <a:ext cx="335525" cy="169150"/>
            </a:xfrm>
            <a:custGeom>
              <a:rect b="b" l="l" r="r" t="t"/>
              <a:pathLst>
                <a:path extrusionOk="0" h="6766" w="13421">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7"/>
            <p:cNvSpPr/>
            <p:nvPr/>
          </p:nvSpPr>
          <p:spPr>
            <a:xfrm>
              <a:off x="6333675" y="3795625"/>
              <a:ext cx="350325" cy="185800"/>
            </a:xfrm>
            <a:custGeom>
              <a:rect b="b" l="l" r="r" t="t"/>
              <a:pathLst>
                <a:path extrusionOk="0" h="7432" w="14013">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7"/>
            <p:cNvSpPr/>
            <p:nvPr/>
          </p:nvSpPr>
          <p:spPr>
            <a:xfrm>
              <a:off x="4942650" y="1866675"/>
              <a:ext cx="849425" cy="1047800"/>
            </a:xfrm>
            <a:custGeom>
              <a:rect b="b" l="l" r="r" t="t"/>
              <a:pathLst>
                <a:path extrusionOk="0" h="41912" w="33977">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7"/>
            <p:cNvSpPr/>
            <p:nvPr/>
          </p:nvSpPr>
          <p:spPr>
            <a:xfrm>
              <a:off x="4970400" y="1866675"/>
              <a:ext cx="695050" cy="401125"/>
            </a:xfrm>
            <a:custGeom>
              <a:rect b="b" l="l" r="r" t="t"/>
              <a:pathLst>
                <a:path extrusionOk="0" h="16045" w="27802">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7"/>
            <p:cNvSpPr/>
            <p:nvPr/>
          </p:nvSpPr>
          <p:spPr>
            <a:xfrm>
              <a:off x="4968550" y="2285850"/>
              <a:ext cx="823525" cy="628625"/>
            </a:xfrm>
            <a:custGeom>
              <a:rect b="b" l="l" r="r" t="t"/>
              <a:pathLst>
                <a:path extrusionOk="0" h="25145" w="32941">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7"/>
            <p:cNvSpPr/>
            <p:nvPr/>
          </p:nvSpPr>
          <p:spPr>
            <a:xfrm>
              <a:off x="4968550" y="2286300"/>
              <a:ext cx="823525" cy="628525"/>
            </a:xfrm>
            <a:custGeom>
              <a:rect b="b" l="l" r="r" t="t"/>
              <a:pathLst>
                <a:path extrusionOk="0" h="25141" w="32941">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7"/>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7"/>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7"/>
            <p:cNvSpPr/>
            <p:nvPr/>
          </p:nvSpPr>
          <p:spPr>
            <a:xfrm>
              <a:off x="4970400" y="1866675"/>
              <a:ext cx="695050" cy="401150"/>
            </a:xfrm>
            <a:custGeom>
              <a:rect b="b" l="l" r="r" t="t"/>
              <a:pathLst>
                <a:path extrusionOk="0" h="16046" w="27802">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7"/>
            <p:cNvSpPr/>
            <p:nvPr/>
          </p:nvSpPr>
          <p:spPr>
            <a:xfrm>
              <a:off x="5512925" y="2229900"/>
              <a:ext cx="9275" cy="5575"/>
            </a:xfrm>
            <a:custGeom>
              <a:rect b="b" l="l" r="r" t="t"/>
              <a:pathLst>
                <a:path extrusionOk="0" h="223" w="371">
                  <a:moveTo>
                    <a:pt x="371" y="223"/>
                  </a:moveTo>
                  <a:cubicBezTo>
                    <a:pt x="223" y="149"/>
                    <a:pt x="112" y="75"/>
                    <a:pt x="1" y="1"/>
                  </a:cubicBezTo>
                  <a:cubicBezTo>
                    <a:pt x="112" y="75"/>
                    <a:pt x="223" y="149"/>
                    <a:pt x="371" y="2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7"/>
            <p:cNvSpPr/>
            <p:nvPr/>
          </p:nvSpPr>
          <p:spPr>
            <a:xfrm>
              <a:off x="4953750" y="1859125"/>
              <a:ext cx="846650" cy="1063075"/>
            </a:xfrm>
            <a:custGeom>
              <a:rect b="b" l="l" r="r" t="t"/>
              <a:pathLst>
                <a:path extrusionOk="0" h="42523" w="33866">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7"/>
            <p:cNvSpPr/>
            <p:nvPr/>
          </p:nvSpPr>
          <p:spPr>
            <a:xfrm>
              <a:off x="4911225" y="2165200"/>
              <a:ext cx="287475" cy="288400"/>
            </a:xfrm>
            <a:custGeom>
              <a:rect b="b" l="l" r="r" t="t"/>
              <a:pathLst>
                <a:path extrusionOk="0" h="11536" w="11499">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7"/>
            <p:cNvSpPr/>
            <p:nvPr/>
          </p:nvSpPr>
          <p:spPr>
            <a:xfrm>
              <a:off x="4936200" y="2265950"/>
              <a:ext cx="262500" cy="187650"/>
            </a:xfrm>
            <a:custGeom>
              <a:rect b="b" l="l" r="r" t="t"/>
              <a:pathLst>
                <a:path extrusionOk="0" h="7506" w="1050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7"/>
            <p:cNvSpPr/>
            <p:nvPr/>
          </p:nvSpPr>
          <p:spPr>
            <a:xfrm>
              <a:off x="4902925" y="2157825"/>
              <a:ext cx="303175" cy="303175"/>
            </a:xfrm>
            <a:custGeom>
              <a:rect b="b" l="l" r="r" t="t"/>
              <a:pathLst>
                <a:path extrusionOk="0" h="12127" w="12127">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7"/>
            <p:cNvSpPr/>
            <p:nvPr/>
          </p:nvSpPr>
          <p:spPr>
            <a:xfrm>
              <a:off x="5304050" y="2165200"/>
              <a:ext cx="288400" cy="288400"/>
            </a:xfrm>
            <a:custGeom>
              <a:rect b="b" l="l" r="r" t="t"/>
              <a:pathLst>
                <a:path extrusionOk="0" h="11536" w="11536">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7"/>
            <p:cNvSpPr/>
            <p:nvPr/>
          </p:nvSpPr>
          <p:spPr>
            <a:xfrm>
              <a:off x="5318825" y="2264100"/>
              <a:ext cx="273625" cy="189500"/>
            </a:xfrm>
            <a:custGeom>
              <a:rect b="b" l="l" r="r" t="t"/>
              <a:pathLst>
                <a:path extrusionOk="0" h="7580" w="10945">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7"/>
            <p:cNvSpPr/>
            <p:nvPr/>
          </p:nvSpPr>
          <p:spPr>
            <a:xfrm>
              <a:off x="5296650" y="2157825"/>
              <a:ext cx="303200" cy="303175"/>
            </a:xfrm>
            <a:custGeom>
              <a:rect b="b" l="l" r="r" t="t"/>
              <a:pathLst>
                <a:path extrusionOk="0" h="12127" w="12128">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7"/>
            <p:cNvSpPr/>
            <p:nvPr/>
          </p:nvSpPr>
          <p:spPr>
            <a:xfrm>
              <a:off x="5190375" y="2221600"/>
              <a:ext cx="129400" cy="39075"/>
            </a:xfrm>
            <a:custGeom>
              <a:rect b="b" l="l" r="r" t="t"/>
              <a:pathLst>
                <a:path extrusionOk="0" h="1563" w="5176">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7"/>
            <p:cNvSpPr/>
            <p:nvPr/>
          </p:nvSpPr>
          <p:spPr>
            <a:xfrm>
              <a:off x="4993500" y="2059850"/>
              <a:ext cx="154375" cy="74650"/>
            </a:xfrm>
            <a:custGeom>
              <a:rect b="b" l="l" r="r" t="t"/>
              <a:pathLst>
                <a:path extrusionOk="0" h="2986" w="6175">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7"/>
            <p:cNvSpPr/>
            <p:nvPr/>
          </p:nvSpPr>
          <p:spPr>
            <a:xfrm>
              <a:off x="5316075" y="2049675"/>
              <a:ext cx="183025" cy="81200"/>
            </a:xfrm>
            <a:custGeom>
              <a:rect b="b" l="l" r="r" t="t"/>
              <a:pathLst>
                <a:path extrusionOk="0" h="3248" w="7321">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7"/>
            <p:cNvSpPr/>
            <p:nvPr/>
          </p:nvSpPr>
          <p:spPr>
            <a:xfrm>
              <a:off x="5148775" y="2298125"/>
              <a:ext cx="97075" cy="268425"/>
            </a:xfrm>
            <a:custGeom>
              <a:rect b="b" l="l" r="r" t="t"/>
              <a:pathLst>
                <a:path extrusionOk="0" h="10737" w="3883">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7"/>
            <p:cNvSpPr/>
            <p:nvPr/>
          </p:nvSpPr>
          <p:spPr>
            <a:xfrm>
              <a:off x="5215325" y="2589325"/>
              <a:ext cx="163625" cy="61150"/>
            </a:xfrm>
            <a:custGeom>
              <a:rect b="b" l="l" r="r" t="t"/>
              <a:pathLst>
                <a:path extrusionOk="0" h="2446" w="6545">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7"/>
            <p:cNvSpPr/>
            <p:nvPr/>
          </p:nvSpPr>
          <p:spPr>
            <a:xfrm>
              <a:off x="862950" y="4920450"/>
              <a:ext cx="1188625" cy="15750"/>
            </a:xfrm>
            <a:custGeom>
              <a:rect b="b" l="l" r="r" t="t"/>
              <a:pathLst>
                <a:path extrusionOk="0" h="630" w="47545">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7"/>
            <p:cNvSpPr/>
            <p:nvPr/>
          </p:nvSpPr>
          <p:spPr>
            <a:xfrm>
              <a:off x="2173575" y="4920450"/>
              <a:ext cx="4043675" cy="15750"/>
            </a:xfrm>
            <a:custGeom>
              <a:rect b="b" l="l" r="r" t="t"/>
              <a:pathLst>
                <a:path extrusionOk="0" h="630" w="161747">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7"/>
            <p:cNvSpPr/>
            <p:nvPr/>
          </p:nvSpPr>
          <p:spPr>
            <a:xfrm>
              <a:off x="6316125" y="4920450"/>
              <a:ext cx="159000" cy="15750"/>
            </a:xfrm>
            <a:custGeom>
              <a:rect b="b" l="l" r="r" t="t"/>
              <a:pathLst>
                <a:path extrusionOk="0" h="630" w="636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7"/>
            <p:cNvSpPr/>
            <p:nvPr/>
          </p:nvSpPr>
          <p:spPr>
            <a:xfrm>
              <a:off x="4014700" y="2706825"/>
              <a:ext cx="350325" cy="819850"/>
            </a:xfrm>
            <a:custGeom>
              <a:rect b="b" l="l" r="r" t="t"/>
              <a:pathLst>
                <a:path extrusionOk="0" h="32794" w="14013">
                  <a:moveTo>
                    <a:pt x="0" y="1"/>
                  </a:moveTo>
                  <a:lnTo>
                    <a:pt x="0" y="32794"/>
                  </a:lnTo>
                  <a:lnTo>
                    <a:pt x="14012" y="32794"/>
                  </a:lnTo>
                  <a:lnTo>
                    <a:pt x="140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7"/>
            <p:cNvSpPr/>
            <p:nvPr/>
          </p:nvSpPr>
          <p:spPr>
            <a:xfrm>
              <a:off x="1582025" y="1799200"/>
              <a:ext cx="1080500" cy="1727475"/>
            </a:xfrm>
            <a:custGeom>
              <a:rect b="b" l="l" r="r" t="t"/>
              <a:pathLst>
                <a:path extrusionOk="0" h="69099" w="4322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7"/>
            <p:cNvSpPr/>
            <p:nvPr/>
          </p:nvSpPr>
          <p:spPr>
            <a:xfrm>
              <a:off x="1582025" y="1799200"/>
              <a:ext cx="2783000" cy="1727475"/>
            </a:xfrm>
            <a:custGeom>
              <a:rect b="b" l="l" r="r" t="t"/>
              <a:pathLst>
                <a:path extrusionOk="0" h="69099" w="11132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7"/>
            <p:cNvSpPr/>
            <p:nvPr/>
          </p:nvSpPr>
          <p:spPr>
            <a:xfrm>
              <a:off x="3977725" y="3502625"/>
              <a:ext cx="27750" cy="24050"/>
            </a:xfrm>
            <a:custGeom>
              <a:rect b="b" l="l" r="r" t="t"/>
              <a:pathLst>
                <a:path extrusionOk="0" h="962" w="111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7"/>
            <p:cNvSpPr/>
            <p:nvPr/>
          </p:nvSpPr>
          <p:spPr>
            <a:xfrm>
              <a:off x="3954625" y="3476750"/>
              <a:ext cx="57325" cy="49925"/>
            </a:xfrm>
            <a:custGeom>
              <a:rect b="b" l="l" r="r" t="t"/>
              <a:pathLst>
                <a:path extrusionOk="0" h="1997" w="2293">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7"/>
            <p:cNvSpPr/>
            <p:nvPr/>
          </p:nvSpPr>
          <p:spPr>
            <a:xfrm>
              <a:off x="3998975" y="2691125"/>
              <a:ext cx="366050" cy="835550"/>
            </a:xfrm>
            <a:custGeom>
              <a:rect b="b" l="l" r="r" t="t"/>
              <a:pathLst>
                <a:path extrusionOk="0" h="33422" w="14642">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7"/>
            <p:cNvSpPr/>
            <p:nvPr/>
          </p:nvSpPr>
          <p:spPr>
            <a:xfrm>
              <a:off x="1529350" y="1687375"/>
              <a:ext cx="2889275" cy="1951150"/>
            </a:xfrm>
            <a:custGeom>
              <a:rect b="b" l="l" r="r" t="t"/>
              <a:pathLst>
                <a:path extrusionOk="0" h="78046" w="115571">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7"/>
            <p:cNvSpPr/>
            <p:nvPr/>
          </p:nvSpPr>
          <p:spPr>
            <a:xfrm>
              <a:off x="1521025" y="1679050"/>
              <a:ext cx="2905000" cy="1966875"/>
            </a:xfrm>
            <a:custGeom>
              <a:rect b="b" l="l" r="r" t="t"/>
              <a:pathLst>
                <a:path extrusionOk="0" h="78675" w="11620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7"/>
            <p:cNvSpPr/>
            <p:nvPr/>
          </p:nvSpPr>
          <p:spPr>
            <a:xfrm>
              <a:off x="1634725" y="1846350"/>
              <a:ext cx="1974250" cy="154375"/>
            </a:xfrm>
            <a:custGeom>
              <a:rect b="b" l="l" r="r" t="t"/>
              <a:pathLst>
                <a:path extrusionOk="0" h="6175" w="7897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7"/>
            <p:cNvSpPr/>
            <p:nvPr/>
          </p:nvSpPr>
          <p:spPr>
            <a:xfrm>
              <a:off x="1626400" y="1838950"/>
              <a:ext cx="1989975" cy="170075"/>
            </a:xfrm>
            <a:custGeom>
              <a:rect b="b" l="l" r="r" t="t"/>
              <a:pathLst>
                <a:path extrusionOk="0" h="6803" w="79599">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7"/>
            <p:cNvSpPr/>
            <p:nvPr/>
          </p:nvSpPr>
          <p:spPr>
            <a:xfrm>
              <a:off x="1658750" y="2167975"/>
              <a:ext cx="421500" cy="15750"/>
            </a:xfrm>
            <a:custGeom>
              <a:rect b="b" l="l" r="r" t="t"/>
              <a:pathLst>
                <a:path extrusionOk="0" h="630" w="1686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7"/>
            <p:cNvSpPr/>
            <p:nvPr/>
          </p:nvSpPr>
          <p:spPr>
            <a:xfrm>
              <a:off x="1658750" y="225947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7"/>
            <p:cNvSpPr/>
            <p:nvPr/>
          </p:nvSpPr>
          <p:spPr>
            <a:xfrm>
              <a:off x="1658750" y="2351000"/>
              <a:ext cx="421500" cy="15725"/>
            </a:xfrm>
            <a:custGeom>
              <a:rect b="b" l="l" r="r" t="t"/>
              <a:pathLst>
                <a:path extrusionOk="0" h="629" w="1686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7"/>
            <p:cNvSpPr/>
            <p:nvPr/>
          </p:nvSpPr>
          <p:spPr>
            <a:xfrm>
              <a:off x="1658750" y="244802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7"/>
            <p:cNvSpPr/>
            <p:nvPr/>
          </p:nvSpPr>
          <p:spPr>
            <a:xfrm>
              <a:off x="2144000"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7"/>
            <p:cNvSpPr/>
            <p:nvPr/>
          </p:nvSpPr>
          <p:spPr>
            <a:xfrm>
              <a:off x="2144000"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7"/>
            <p:cNvSpPr/>
            <p:nvPr/>
          </p:nvSpPr>
          <p:spPr>
            <a:xfrm>
              <a:off x="2144000"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7"/>
            <p:cNvSpPr/>
            <p:nvPr/>
          </p:nvSpPr>
          <p:spPr>
            <a:xfrm>
              <a:off x="2144000"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7"/>
            <p:cNvSpPr/>
            <p:nvPr/>
          </p:nvSpPr>
          <p:spPr>
            <a:xfrm>
              <a:off x="2629225" y="2167975"/>
              <a:ext cx="421500" cy="15750"/>
            </a:xfrm>
            <a:custGeom>
              <a:rect b="b" l="l" r="r" t="t"/>
              <a:pathLst>
                <a:path extrusionOk="0" h="630" w="1686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7"/>
            <p:cNvSpPr/>
            <p:nvPr/>
          </p:nvSpPr>
          <p:spPr>
            <a:xfrm>
              <a:off x="2629225" y="225947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7"/>
            <p:cNvSpPr/>
            <p:nvPr/>
          </p:nvSpPr>
          <p:spPr>
            <a:xfrm>
              <a:off x="2629225" y="2351000"/>
              <a:ext cx="421500" cy="15725"/>
            </a:xfrm>
            <a:custGeom>
              <a:rect b="b" l="l" r="r" t="t"/>
              <a:pathLst>
                <a:path extrusionOk="0" h="629" w="1686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7"/>
            <p:cNvSpPr/>
            <p:nvPr/>
          </p:nvSpPr>
          <p:spPr>
            <a:xfrm>
              <a:off x="2629225" y="244802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7"/>
            <p:cNvSpPr/>
            <p:nvPr/>
          </p:nvSpPr>
          <p:spPr>
            <a:xfrm>
              <a:off x="3114475"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7"/>
            <p:cNvSpPr/>
            <p:nvPr/>
          </p:nvSpPr>
          <p:spPr>
            <a:xfrm>
              <a:off x="3114475"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7"/>
            <p:cNvSpPr/>
            <p:nvPr/>
          </p:nvSpPr>
          <p:spPr>
            <a:xfrm>
              <a:off x="3114475"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7"/>
            <p:cNvSpPr/>
            <p:nvPr/>
          </p:nvSpPr>
          <p:spPr>
            <a:xfrm>
              <a:off x="3114475"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7"/>
            <p:cNvSpPr/>
            <p:nvPr/>
          </p:nvSpPr>
          <p:spPr>
            <a:xfrm>
              <a:off x="1902750" y="2663150"/>
              <a:ext cx="1494575" cy="451550"/>
            </a:xfrm>
            <a:custGeom>
              <a:rect b="b" l="l" r="r" t="t"/>
              <a:pathLst>
                <a:path extrusionOk="0" h="18062" w="59783">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7"/>
            <p:cNvSpPr/>
            <p:nvPr/>
          </p:nvSpPr>
          <p:spPr>
            <a:xfrm>
              <a:off x="2210525" y="2716075"/>
              <a:ext cx="91525" cy="91525"/>
            </a:xfrm>
            <a:custGeom>
              <a:rect b="b" l="l" r="r" t="t"/>
              <a:pathLst>
                <a:path extrusionOk="0" h="3661" w="3661">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7"/>
            <p:cNvSpPr/>
            <p:nvPr/>
          </p:nvSpPr>
          <p:spPr>
            <a:xfrm>
              <a:off x="2203150" y="2708675"/>
              <a:ext cx="106300" cy="106325"/>
            </a:xfrm>
            <a:custGeom>
              <a:rect b="b" l="l" r="r" t="t"/>
              <a:pathLst>
                <a:path extrusionOk="0" h="4253" w="4252">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7"/>
            <p:cNvSpPr/>
            <p:nvPr/>
          </p:nvSpPr>
          <p:spPr>
            <a:xfrm>
              <a:off x="2679125" y="2748425"/>
              <a:ext cx="91550" cy="91525"/>
            </a:xfrm>
            <a:custGeom>
              <a:rect b="b" l="l" r="r" t="t"/>
              <a:pathLst>
                <a:path extrusionOk="0" h="3661" w="3662">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7"/>
            <p:cNvSpPr/>
            <p:nvPr/>
          </p:nvSpPr>
          <p:spPr>
            <a:xfrm>
              <a:off x="2671750" y="2741025"/>
              <a:ext cx="106300" cy="106325"/>
            </a:xfrm>
            <a:custGeom>
              <a:rect b="b" l="l" r="r" t="t"/>
              <a:pathLst>
                <a:path extrusionOk="0" h="4253" w="4252">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7"/>
            <p:cNvSpPr/>
            <p:nvPr/>
          </p:nvSpPr>
          <p:spPr>
            <a:xfrm>
              <a:off x="2998000" y="2989650"/>
              <a:ext cx="91525" cy="91525"/>
            </a:xfrm>
            <a:custGeom>
              <a:rect b="b" l="l" r="r" t="t"/>
              <a:pathLst>
                <a:path extrusionOk="0" h="3661" w="3661">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7"/>
            <p:cNvSpPr/>
            <p:nvPr/>
          </p:nvSpPr>
          <p:spPr>
            <a:xfrm>
              <a:off x="2990625" y="2982275"/>
              <a:ext cx="106300" cy="106300"/>
            </a:xfrm>
            <a:custGeom>
              <a:rect b="b" l="l" r="r" t="t"/>
              <a:pathLst>
                <a:path extrusionOk="0" h="4252" w="4252">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7"/>
            <p:cNvSpPr/>
            <p:nvPr/>
          </p:nvSpPr>
          <p:spPr>
            <a:xfrm>
              <a:off x="3336300" y="2625500"/>
              <a:ext cx="91525" cy="90600"/>
            </a:xfrm>
            <a:custGeom>
              <a:rect b="b" l="l" r="r" t="t"/>
              <a:pathLst>
                <a:path extrusionOk="0" h="3624" w="3661">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7"/>
            <p:cNvSpPr/>
            <p:nvPr/>
          </p:nvSpPr>
          <p:spPr>
            <a:xfrm>
              <a:off x="3328900" y="2617175"/>
              <a:ext cx="106300" cy="107250"/>
            </a:xfrm>
            <a:custGeom>
              <a:rect b="b" l="l" r="r" t="t"/>
              <a:pathLst>
                <a:path extrusionOk="0" h="4290" w="4252">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7"/>
            <p:cNvSpPr/>
            <p:nvPr/>
          </p:nvSpPr>
          <p:spPr>
            <a:xfrm>
              <a:off x="1865775" y="3060825"/>
              <a:ext cx="90600" cy="91525"/>
            </a:xfrm>
            <a:custGeom>
              <a:rect b="b" l="l" r="r" t="t"/>
              <a:pathLst>
                <a:path extrusionOk="0" h="3661" w="3624">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7"/>
            <p:cNvSpPr/>
            <p:nvPr/>
          </p:nvSpPr>
          <p:spPr>
            <a:xfrm>
              <a:off x="1857475" y="3053425"/>
              <a:ext cx="107225" cy="106325"/>
            </a:xfrm>
            <a:custGeom>
              <a:rect b="b" l="l" r="r" t="t"/>
              <a:pathLst>
                <a:path extrusionOk="0" h="4253" w="4289">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7"/>
            <p:cNvSpPr/>
            <p:nvPr/>
          </p:nvSpPr>
          <p:spPr>
            <a:xfrm>
              <a:off x="2464700" y="2931425"/>
              <a:ext cx="90600" cy="90600"/>
            </a:xfrm>
            <a:custGeom>
              <a:rect b="b" l="l" r="r" t="t"/>
              <a:pathLst>
                <a:path extrusionOk="0" h="3624" w="3624">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7"/>
            <p:cNvSpPr/>
            <p:nvPr/>
          </p:nvSpPr>
          <p:spPr>
            <a:xfrm>
              <a:off x="2456400" y="2923100"/>
              <a:ext cx="107225" cy="106325"/>
            </a:xfrm>
            <a:custGeom>
              <a:rect b="b" l="l" r="r" t="t"/>
              <a:pathLst>
                <a:path extrusionOk="0" h="4253" w="4289">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7"/>
            <p:cNvSpPr/>
            <p:nvPr/>
          </p:nvSpPr>
          <p:spPr>
            <a:xfrm>
              <a:off x="3707850" y="1843575"/>
              <a:ext cx="52700" cy="1651675"/>
            </a:xfrm>
            <a:custGeom>
              <a:rect b="b" l="l" r="r" t="t"/>
              <a:pathLst>
                <a:path extrusionOk="0" h="66067" w="2108">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7"/>
            <p:cNvSpPr/>
            <p:nvPr/>
          </p:nvSpPr>
          <p:spPr>
            <a:xfrm>
              <a:off x="3700450" y="1836175"/>
              <a:ext cx="67500" cy="1666475"/>
            </a:xfrm>
            <a:custGeom>
              <a:rect b="b" l="l" r="r" t="t"/>
              <a:pathLst>
                <a:path extrusionOk="0" h="66659" w="270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7"/>
            <p:cNvSpPr/>
            <p:nvPr/>
          </p:nvSpPr>
          <p:spPr>
            <a:xfrm>
              <a:off x="4015625" y="2157825"/>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7"/>
            <p:cNvSpPr/>
            <p:nvPr/>
          </p:nvSpPr>
          <p:spPr>
            <a:xfrm>
              <a:off x="3805825" y="2157825"/>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7"/>
            <p:cNvSpPr/>
            <p:nvPr/>
          </p:nvSpPr>
          <p:spPr>
            <a:xfrm>
              <a:off x="4256850" y="2234525"/>
              <a:ext cx="66575" cy="15750"/>
            </a:xfrm>
            <a:custGeom>
              <a:rect b="b" l="l" r="r" t="t"/>
              <a:pathLst>
                <a:path extrusionOk="0" h="630" w="2663">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7"/>
            <p:cNvSpPr/>
            <p:nvPr/>
          </p:nvSpPr>
          <p:spPr>
            <a:xfrm>
              <a:off x="4112675" y="2234525"/>
              <a:ext cx="118325" cy="15750"/>
            </a:xfrm>
            <a:custGeom>
              <a:rect b="b" l="l" r="r" t="t"/>
              <a:pathLst>
                <a:path extrusionOk="0" h="630" w="4733">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7"/>
            <p:cNvSpPr/>
            <p:nvPr/>
          </p:nvSpPr>
          <p:spPr>
            <a:xfrm>
              <a:off x="3805825" y="2234525"/>
              <a:ext cx="253275" cy="15750"/>
            </a:xfrm>
            <a:custGeom>
              <a:rect b="b" l="l" r="r" t="t"/>
              <a:pathLst>
                <a:path extrusionOk="0" h="630" w="10131">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7"/>
            <p:cNvSpPr/>
            <p:nvPr/>
          </p:nvSpPr>
          <p:spPr>
            <a:xfrm>
              <a:off x="4047975" y="2312175"/>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7"/>
            <p:cNvSpPr/>
            <p:nvPr/>
          </p:nvSpPr>
          <p:spPr>
            <a:xfrm>
              <a:off x="3805825" y="2312175"/>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7"/>
            <p:cNvSpPr/>
            <p:nvPr/>
          </p:nvSpPr>
          <p:spPr>
            <a:xfrm>
              <a:off x="4196775" y="2389800"/>
              <a:ext cx="126650" cy="14825"/>
            </a:xfrm>
            <a:custGeom>
              <a:rect b="b" l="l" r="r" t="t"/>
              <a:pathLst>
                <a:path extrusionOk="0" h="593" w="5066">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7"/>
            <p:cNvSpPr/>
            <p:nvPr/>
          </p:nvSpPr>
          <p:spPr>
            <a:xfrm>
              <a:off x="3917650" y="2389800"/>
              <a:ext cx="247725" cy="14825"/>
            </a:xfrm>
            <a:custGeom>
              <a:rect b="b" l="l" r="r" t="t"/>
              <a:pathLst>
                <a:path extrusionOk="0" h="593" w="9909">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7"/>
            <p:cNvSpPr/>
            <p:nvPr/>
          </p:nvSpPr>
          <p:spPr>
            <a:xfrm>
              <a:off x="3805825" y="2389800"/>
              <a:ext cx="75800" cy="14825"/>
            </a:xfrm>
            <a:custGeom>
              <a:rect b="b" l="l" r="r" t="t"/>
              <a:pathLst>
                <a:path extrusionOk="0" h="593" w="3032">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7"/>
            <p:cNvSpPr/>
            <p:nvPr/>
          </p:nvSpPr>
          <p:spPr>
            <a:xfrm>
              <a:off x="4015625" y="2457275"/>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7"/>
            <p:cNvSpPr/>
            <p:nvPr/>
          </p:nvSpPr>
          <p:spPr>
            <a:xfrm>
              <a:off x="3805825" y="2457275"/>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7"/>
            <p:cNvSpPr/>
            <p:nvPr/>
          </p:nvSpPr>
          <p:spPr>
            <a:xfrm>
              <a:off x="4256850" y="2534000"/>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7"/>
            <p:cNvSpPr/>
            <p:nvPr/>
          </p:nvSpPr>
          <p:spPr>
            <a:xfrm>
              <a:off x="4112675" y="2534000"/>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7"/>
            <p:cNvSpPr/>
            <p:nvPr/>
          </p:nvSpPr>
          <p:spPr>
            <a:xfrm>
              <a:off x="3805825" y="2534000"/>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7"/>
            <p:cNvSpPr/>
            <p:nvPr/>
          </p:nvSpPr>
          <p:spPr>
            <a:xfrm>
              <a:off x="4047975" y="2611625"/>
              <a:ext cx="275450" cy="15750"/>
            </a:xfrm>
            <a:custGeom>
              <a:rect b="b" l="l" r="r" t="t"/>
              <a:pathLst>
                <a:path extrusionOk="0" h="630" w="11018">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7"/>
            <p:cNvSpPr/>
            <p:nvPr/>
          </p:nvSpPr>
          <p:spPr>
            <a:xfrm>
              <a:off x="3805825" y="2611625"/>
              <a:ext cx="201500" cy="15750"/>
            </a:xfrm>
            <a:custGeom>
              <a:rect b="b" l="l" r="r" t="t"/>
              <a:pathLst>
                <a:path extrusionOk="0" h="630" w="806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7"/>
            <p:cNvSpPr/>
            <p:nvPr/>
          </p:nvSpPr>
          <p:spPr>
            <a:xfrm>
              <a:off x="4196775" y="2688350"/>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7"/>
            <p:cNvSpPr/>
            <p:nvPr/>
          </p:nvSpPr>
          <p:spPr>
            <a:xfrm>
              <a:off x="3917650" y="2688350"/>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7"/>
            <p:cNvSpPr/>
            <p:nvPr/>
          </p:nvSpPr>
          <p:spPr>
            <a:xfrm>
              <a:off x="3805825" y="2688350"/>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7"/>
            <p:cNvSpPr/>
            <p:nvPr/>
          </p:nvSpPr>
          <p:spPr>
            <a:xfrm>
              <a:off x="4015625" y="2756750"/>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7"/>
            <p:cNvSpPr/>
            <p:nvPr/>
          </p:nvSpPr>
          <p:spPr>
            <a:xfrm>
              <a:off x="3805825" y="2756750"/>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7"/>
            <p:cNvSpPr/>
            <p:nvPr/>
          </p:nvSpPr>
          <p:spPr>
            <a:xfrm>
              <a:off x="4256850" y="2833450"/>
              <a:ext cx="66575" cy="15750"/>
            </a:xfrm>
            <a:custGeom>
              <a:rect b="b" l="l" r="r" t="t"/>
              <a:pathLst>
                <a:path extrusionOk="0" h="630" w="2663">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7"/>
            <p:cNvSpPr/>
            <p:nvPr/>
          </p:nvSpPr>
          <p:spPr>
            <a:xfrm>
              <a:off x="4112675" y="2833450"/>
              <a:ext cx="118325" cy="15750"/>
            </a:xfrm>
            <a:custGeom>
              <a:rect b="b" l="l" r="r" t="t"/>
              <a:pathLst>
                <a:path extrusionOk="0" h="630" w="4733">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7"/>
            <p:cNvSpPr/>
            <p:nvPr/>
          </p:nvSpPr>
          <p:spPr>
            <a:xfrm>
              <a:off x="3805825" y="2833450"/>
              <a:ext cx="253275" cy="15750"/>
            </a:xfrm>
            <a:custGeom>
              <a:rect b="b" l="l" r="r" t="t"/>
              <a:pathLst>
                <a:path extrusionOk="0" h="630" w="10131">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7"/>
            <p:cNvSpPr/>
            <p:nvPr/>
          </p:nvSpPr>
          <p:spPr>
            <a:xfrm>
              <a:off x="4047975" y="2911100"/>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7"/>
            <p:cNvSpPr/>
            <p:nvPr/>
          </p:nvSpPr>
          <p:spPr>
            <a:xfrm>
              <a:off x="3805825" y="2911100"/>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7"/>
            <p:cNvSpPr/>
            <p:nvPr/>
          </p:nvSpPr>
          <p:spPr>
            <a:xfrm>
              <a:off x="4196775" y="2987800"/>
              <a:ext cx="126650" cy="15750"/>
            </a:xfrm>
            <a:custGeom>
              <a:rect b="b" l="l" r="r" t="t"/>
              <a:pathLst>
                <a:path extrusionOk="0" h="630" w="5066">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7"/>
            <p:cNvSpPr/>
            <p:nvPr/>
          </p:nvSpPr>
          <p:spPr>
            <a:xfrm>
              <a:off x="3917650" y="2987800"/>
              <a:ext cx="247725" cy="15750"/>
            </a:xfrm>
            <a:custGeom>
              <a:rect b="b" l="l" r="r" t="t"/>
              <a:pathLst>
                <a:path extrusionOk="0" h="630" w="9909">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7"/>
            <p:cNvSpPr/>
            <p:nvPr/>
          </p:nvSpPr>
          <p:spPr>
            <a:xfrm>
              <a:off x="3805825" y="2987800"/>
              <a:ext cx="75800" cy="15750"/>
            </a:xfrm>
            <a:custGeom>
              <a:rect b="b" l="l" r="r" t="t"/>
              <a:pathLst>
                <a:path extrusionOk="0" h="630" w="3032">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7"/>
            <p:cNvSpPr/>
            <p:nvPr/>
          </p:nvSpPr>
          <p:spPr>
            <a:xfrm>
              <a:off x="4015625" y="3056200"/>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7"/>
            <p:cNvSpPr/>
            <p:nvPr/>
          </p:nvSpPr>
          <p:spPr>
            <a:xfrm>
              <a:off x="3805825" y="3056200"/>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7"/>
            <p:cNvSpPr/>
            <p:nvPr/>
          </p:nvSpPr>
          <p:spPr>
            <a:xfrm>
              <a:off x="4256850" y="3132925"/>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7"/>
            <p:cNvSpPr/>
            <p:nvPr/>
          </p:nvSpPr>
          <p:spPr>
            <a:xfrm>
              <a:off x="4112675" y="3132925"/>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7"/>
            <p:cNvSpPr/>
            <p:nvPr/>
          </p:nvSpPr>
          <p:spPr>
            <a:xfrm>
              <a:off x="3805825" y="3132925"/>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7"/>
            <p:cNvSpPr/>
            <p:nvPr/>
          </p:nvSpPr>
          <p:spPr>
            <a:xfrm>
              <a:off x="4047975" y="3210550"/>
              <a:ext cx="275450" cy="14825"/>
            </a:xfrm>
            <a:custGeom>
              <a:rect b="b" l="l" r="r" t="t"/>
              <a:pathLst>
                <a:path extrusionOk="0" h="593" w="11018">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7"/>
            <p:cNvSpPr/>
            <p:nvPr/>
          </p:nvSpPr>
          <p:spPr>
            <a:xfrm>
              <a:off x="3805825" y="3210550"/>
              <a:ext cx="201500" cy="14825"/>
            </a:xfrm>
            <a:custGeom>
              <a:rect b="b" l="l" r="r" t="t"/>
              <a:pathLst>
                <a:path extrusionOk="0" h="593" w="806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7"/>
            <p:cNvSpPr/>
            <p:nvPr/>
          </p:nvSpPr>
          <p:spPr>
            <a:xfrm>
              <a:off x="4196775" y="3287275"/>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7"/>
            <p:cNvSpPr/>
            <p:nvPr/>
          </p:nvSpPr>
          <p:spPr>
            <a:xfrm>
              <a:off x="3917650" y="3287275"/>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7"/>
            <p:cNvSpPr/>
            <p:nvPr/>
          </p:nvSpPr>
          <p:spPr>
            <a:xfrm>
              <a:off x="3805825" y="3287275"/>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7"/>
            <p:cNvSpPr/>
            <p:nvPr/>
          </p:nvSpPr>
          <p:spPr>
            <a:xfrm>
              <a:off x="1700350" y="3333475"/>
              <a:ext cx="69325" cy="154400"/>
            </a:xfrm>
            <a:custGeom>
              <a:rect b="b" l="l" r="r" t="t"/>
              <a:pathLst>
                <a:path extrusionOk="0" h="6176" w="2773">
                  <a:moveTo>
                    <a:pt x="0" y="1"/>
                  </a:moveTo>
                  <a:lnTo>
                    <a:pt x="0" y="6175"/>
                  </a:lnTo>
                  <a:lnTo>
                    <a:pt x="2773" y="6175"/>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7"/>
            <p:cNvSpPr/>
            <p:nvPr/>
          </p:nvSpPr>
          <p:spPr>
            <a:xfrm>
              <a:off x="1838975" y="3401875"/>
              <a:ext cx="69350" cy="86000"/>
            </a:xfrm>
            <a:custGeom>
              <a:rect b="b" l="l" r="r" t="t"/>
              <a:pathLst>
                <a:path extrusionOk="0" h="3440" w="2774">
                  <a:moveTo>
                    <a:pt x="1" y="1"/>
                  </a:moveTo>
                  <a:lnTo>
                    <a:pt x="1" y="3439"/>
                  </a:lnTo>
                  <a:lnTo>
                    <a:pt x="2774" y="3439"/>
                  </a:lnTo>
                  <a:lnTo>
                    <a:pt x="27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7"/>
            <p:cNvSpPr/>
            <p:nvPr/>
          </p:nvSpPr>
          <p:spPr>
            <a:xfrm>
              <a:off x="1977625" y="3441625"/>
              <a:ext cx="69350" cy="46250"/>
            </a:xfrm>
            <a:custGeom>
              <a:rect b="b" l="l" r="r" t="t"/>
              <a:pathLst>
                <a:path extrusionOk="0" h="1850" w="2774">
                  <a:moveTo>
                    <a:pt x="0" y="0"/>
                  </a:moveTo>
                  <a:lnTo>
                    <a:pt x="0" y="1849"/>
                  </a:lnTo>
                  <a:lnTo>
                    <a:pt x="2773" y="1849"/>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7"/>
            <p:cNvSpPr/>
            <p:nvPr/>
          </p:nvSpPr>
          <p:spPr>
            <a:xfrm>
              <a:off x="2116250" y="3378775"/>
              <a:ext cx="69350" cy="109100"/>
            </a:xfrm>
            <a:custGeom>
              <a:rect b="b" l="l" r="r" t="t"/>
              <a:pathLst>
                <a:path extrusionOk="0" h="4364" w="2774">
                  <a:moveTo>
                    <a:pt x="1" y="0"/>
                  </a:moveTo>
                  <a:lnTo>
                    <a:pt x="1" y="4363"/>
                  </a:lnTo>
                  <a:lnTo>
                    <a:pt x="2774" y="4363"/>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7"/>
            <p:cNvSpPr/>
            <p:nvPr/>
          </p:nvSpPr>
          <p:spPr>
            <a:xfrm>
              <a:off x="2254900" y="3418525"/>
              <a:ext cx="69350" cy="69350"/>
            </a:xfrm>
            <a:custGeom>
              <a:rect b="b" l="l" r="r" t="t"/>
              <a:pathLst>
                <a:path extrusionOk="0" h="2774" w="2774">
                  <a:moveTo>
                    <a:pt x="0" y="0"/>
                  </a:moveTo>
                  <a:lnTo>
                    <a:pt x="0" y="2773"/>
                  </a:lnTo>
                  <a:lnTo>
                    <a:pt x="2773" y="2773"/>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7"/>
            <p:cNvSpPr/>
            <p:nvPr/>
          </p:nvSpPr>
          <p:spPr>
            <a:xfrm>
              <a:off x="2393550" y="3373225"/>
              <a:ext cx="69325" cy="114650"/>
            </a:xfrm>
            <a:custGeom>
              <a:rect b="b" l="l" r="r" t="t"/>
              <a:pathLst>
                <a:path extrusionOk="0" h="4586" w="2773">
                  <a:moveTo>
                    <a:pt x="0" y="1"/>
                  </a:moveTo>
                  <a:lnTo>
                    <a:pt x="0" y="4585"/>
                  </a:lnTo>
                  <a:lnTo>
                    <a:pt x="2773" y="458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7"/>
            <p:cNvSpPr/>
            <p:nvPr/>
          </p:nvSpPr>
          <p:spPr>
            <a:xfrm>
              <a:off x="2532175" y="3468425"/>
              <a:ext cx="69350" cy="19450"/>
            </a:xfrm>
            <a:custGeom>
              <a:rect b="b" l="l" r="r" t="t"/>
              <a:pathLst>
                <a:path extrusionOk="0" h="778" w="2774">
                  <a:moveTo>
                    <a:pt x="1" y="1"/>
                  </a:moveTo>
                  <a:lnTo>
                    <a:pt x="1" y="777"/>
                  </a:lnTo>
                  <a:lnTo>
                    <a:pt x="2773" y="777"/>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7"/>
            <p:cNvSpPr/>
            <p:nvPr/>
          </p:nvSpPr>
          <p:spPr>
            <a:xfrm>
              <a:off x="2670825" y="3333475"/>
              <a:ext cx="69350" cy="154400"/>
            </a:xfrm>
            <a:custGeom>
              <a:rect b="b" l="l" r="r" t="t"/>
              <a:pathLst>
                <a:path extrusionOk="0" h="6176" w="2774">
                  <a:moveTo>
                    <a:pt x="0" y="1"/>
                  </a:moveTo>
                  <a:lnTo>
                    <a:pt x="0"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7"/>
            <p:cNvSpPr/>
            <p:nvPr/>
          </p:nvSpPr>
          <p:spPr>
            <a:xfrm>
              <a:off x="2809450" y="3431450"/>
              <a:ext cx="69350" cy="56425"/>
            </a:xfrm>
            <a:custGeom>
              <a:rect b="b" l="l" r="r" t="t"/>
              <a:pathLst>
                <a:path extrusionOk="0" h="2257" w="2774">
                  <a:moveTo>
                    <a:pt x="1" y="1"/>
                  </a:moveTo>
                  <a:lnTo>
                    <a:pt x="1" y="2256"/>
                  </a:lnTo>
                  <a:lnTo>
                    <a:pt x="2774" y="2256"/>
                  </a:lnTo>
                  <a:lnTo>
                    <a:pt x="27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7"/>
            <p:cNvSpPr/>
            <p:nvPr/>
          </p:nvSpPr>
          <p:spPr>
            <a:xfrm>
              <a:off x="2948100" y="3465650"/>
              <a:ext cx="69350" cy="22225"/>
            </a:xfrm>
            <a:custGeom>
              <a:rect b="b" l="l" r="r" t="t"/>
              <a:pathLst>
                <a:path extrusionOk="0" h="889" w="2774">
                  <a:moveTo>
                    <a:pt x="0" y="1"/>
                  </a:moveTo>
                  <a:lnTo>
                    <a:pt x="0" y="888"/>
                  </a:lnTo>
                  <a:lnTo>
                    <a:pt x="2773" y="888"/>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7"/>
            <p:cNvSpPr/>
            <p:nvPr/>
          </p:nvSpPr>
          <p:spPr>
            <a:xfrm>
              <a:off x="3086750" y="3437000"/>
              <a:ext cx="69325" cy="50875"/>
            </a:xfrm>
            <a:custGeom>
              <a:rect b="b" l="l" r="r" t="t"/>
              <a:pathLst>
                <a:path extrusionOk="0" h="2035" w="2773">
                  <a:moveTo>
                    <a:pt x="0" y="1"/>
                  </a:moveTo>
                  <a:lnTo>
                    <a:pt x="0" y="2034"/>
                  </a:lnTo>
                  <a:lnTo>
                    <a:pt x="2773" y="2034"/>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7"/>
            <p:cNvSpPr/>
            <p:nvPr/>
          </p:nvSpPr>
          <p:spPr>
            <a:xfrm>
              <a:off x="3225375" y="3333475"/>
              <a:ext cx="69350" cy="154400"/>
            </a:xfrm>
            <a:custGeom>
              <a:rect b="b" l="l" r="r" t="t"/>
              <a:pathLst>
                <a:path extrusionOk="0" h="6176" w="2774">
                  <a:moveTo>
                    <a:pt x="1" y="1"/>
                  </a:moveTo>
                  <a:lnTo>
                    <a:pt x="1"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7"/>
            <p:cNvSpPr/>
            <p:nvPr/>
          </p:nvSpPr>
          <p:spPr>
            <a:xfrm>
              <a:off x="3364025" y="3364900"/>
              <a:ext cx="69325" cy="122975"/>
            </a:xfrm>
            <a:custGeom>
              <a:rect b="b" l="l" r="r" t="t"/>
              <a:pathLst>
                <a:path extrusionOk="0" h="4919" w="2773">
                  <a:moveTo>
                    <a:pt x="0" y="1"/>
                  </a:moveTo>
                  <a:lnTo>
                    <a:pt x="0" y="4918"/>
                  </a:lnTo>
                  <a:lnTo>
                    <a:pt x="2773" y="4918"/>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7"/>
            <p:cNvSpPr/>
            <p:nvPr/>
          </p:nvSpPr>
          <p:spPr>
            <a:xfrm>
              <a:off x="3502650" y="3386175"/>
              <a:ext cx="69350" cy="101700"/>
            </a:xfrm>
            <a:custGeom>
              <a:rect b="b" l="l" r="r" t="t"/>
              <a:pathLst>
                <a:path extrusionOk="0" h="4068" w="2774">
                  <a:moveTo>
                    <a:pt x="1" y="0"/>
                  </a:moveTo>
                  <a:lnTo>
                    <a:pt x="1" y="4067"/>
                  </a:lnTo>
                  <a:lnTo>
                    <a:pt x="2774" y="4067"/>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7"/>
            <p:cNvSpPr/>
            <p:nvPr/>
          </p:nvSpPr>
          <p:spPr>
            <a:xfrm>
              <a:off x="3855725" y="1244650"/>
              <a:ext cx="170100" cy="822625"/>
            </a:xfrm>
            <a:custGeom>
              <a:rect b="b" l="l" r="r" t="t"/>
              <a:pathLst>
                <a:path extrusionOk="0" h="32905" w="6804">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7"/>
            <p:cNvSpPr/>
            <p:nvPr/>
          </p:nvSpPr>
          <p:spPr>
            <a:xfrm>
              <a:off x="4130225" y="1239100"/>
              <a:ext cx="302275" cy="14800"/>
            </a:xfrm>
            <a:custGeom>
              <a:rect b="b" l="l" r="r" t="t"/>
              <a:pathLst>
                <a:path extrusionOk="0" h="592" w="12091">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7"/>
            <p:cNvSpPr/>
            <p:nvPr/>
          </p:nvSpPr>
          <p:spPr>
            <a:xfrm>
              <a:off x="4130225" y="13306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7"/>
            <p:cNvSpPr/>
            <p:nvPr/>
          </p:nvSpPr>
          <p:spPr>
            <a:xfrm>
              <a:off x="4130225" y="14221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7"/>
            <p:cNvSpPr/>
            <p:nvPr/>
          </p:nvSpPr>
          <p:spPr>
            <a:xfrm>
              <a:off x="1709575" y="4545200"/>
              <a:ext cx="317975" cy="15750"/>
            </a:xfrm>
            <a:custGeom>
              <a:rect b="b" l="l" r="r" t="t"/>
              <a:pathLst>
                <a:path extrusionOk="0" h="630" w="12719">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7"/>
            <p:cNvSpPr/>
            <p:nvPr/>
          </p:nvSpPr>
          <p:spPr>
            <a:xfrm>
              <a:off x="1709575" y="4631150"/>
              <a:ext cx="317975" cy="15750"/>
            </a:xfrm>
            <a:custGeom>
              <a:rect b="b" l="l" r="r" t="t"/>
              <a:pathLst>
                <a:path extrusionOk="0" h="630" w="12719">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7"/>
            <p:cNvSpPr/>
            <p:nvPr/>
          </p:nvSpPr>
          <p:spPr>
            <a:xfrm>
              <a:off x="1709575" y="4717125"/>
              <a:ext cx="317975" cy="15725"/>
            </a:xfrm>
            <a:custGeom>
              <a:rect b="b" l="l" r="r" t="t"/>
              <a:pathLst>
                <a:path extrusionOk="0" h="629" w="12719">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7"/>
            <p:cNvSpPr/>
            <p:nvPr/>
          </p:nvSpPr>
          <p:spPr>
            <a:xfrm>
              <a:off x="1709575" y="4803075"/>
              <a:ext cx="317975" cy="14800"/>
            </a:xfrm>
            <a:custGeom>
              <a:rect b="b" l="l" r="r" t="t"/>
              <a:pathLst>
                <a:path extrusionOk="0" h="592" w="12719">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7"/>
            <p:cNvSpPr/>
            <p:nvPr/>
          </p:nvSpPr>
          <p:spPr>
            <a:xfrm>
              <a:off x="2163400" y="3753100"/>
              <a:ext cx="949250" cy="949250"/>
            </a:xfrm>
            <a:custGeom>
              <a:rect b="b" l="l" r="r" t="t"/>
              <a:pathLst>
                <a:path extrusionOk="0" h="37970" w="3797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7"/>
            <p:cNvSpPr/>
            <p:nvPr/>
          </p:nvSpPr>
          <p:spPr>
            <a:xfrm>
              <a:off x="2155075" y="3744775"/>
              <a:ext cx="965875" cy="965900"/>
            </a:xfrm>
            <a:custGeom>
              <a:rect b="b" l="l" r="r" t="t"/>
              <a:pathLst>
                <a:path extrusionOk="0" h="38636" w="38635">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7"/>
            <p:cNvSpPr/>
            <p:nvPr/>
          </p:nvSpPr>
          <p:spPr>
            <a:xfrm>
              <a:off x="2283550" y="3873250"/>
              <a:ext cx="708950" cy="708950"/>
            </a:xfrm>
            <a:custGeom>
              <a:rect b="b" l="l" r="r" t="t"/>
              <a:pathLst>
                <a:path extrusionOk="0" h="28358" w="28358">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7"/>
            <p:cNvSpPr/>
            <p:nvPr/>
          </p:nvSpPr>
          <p:spPr>
            <a:xfrm>
              <a:off x="2275225" y="3864950"/>
              <a:ext cx="725575" cy="725575"/>
            </a:xfrm>
            <a:custGeom>
              <a:rect b="b" l="l" r="r" t="t"/>
              <a:pathLst>
                <a:path extrusionOk="0" h="29023" w="29023">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7"/>
            <p:cNvSpPr/>
            <p:nvPr/>
          </p:nvSpPr>
          <p:spPr>
            <a:xfrm>
              <a:off x="2413875" y="4003575"/>
              <a:ext cx="448300" cy="448300"/>
            </a:xfrm>
            <a:custGeom>
              <a:rect b="b" l="l" r="r" t="t"/>
              <a:pathLst>
                <a:path extrusionOk="0" h="17932" w="17932">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7"/>
            <p:cNvSpPr/>
            <p:nvPr/>
          </p:nvSpPr>
          <p:spPr>
            <a:xfrm>
              <a:off x="2406475" y="3996175"/>
              <a:ext cx="463075" cy="463100"/>
            </a:xfrm>
            <a:custGeom>
              <a:rect b="b" l="l" r="r" t="t"/>
              <a:pathLst>
                <a:path extrusionOk="0" h="18524" w="18523">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7"/>
            <p:cNvSpPr/>
            <p:nvPr/>
          </p:nvSpPr>
          <p:spPr>
            <a:xfrm>
              <a:off x="1636575" y="3993425"/>
              <a:ext cx="469550" cy="468625"/>
            </a:xfrm>
            <a:custGeom>
              <a:rect b="b" l="l" r="r" t="t"/>
              <a:pathLst>
                <a:path extrusionOk="0" h="18745" w="18782">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7"/>
            <p:cNvSpPr/>
            <p:nvPr/>
          </p:nvSpPr>
          <p:spPr>
            <a:xfrm>
              <a:off x="1629175" y="3985100"/>
              <a:ext cx="484325" cy="485250"/>
            </a:xfrm>
            <a:custGeom>
              <a:rect b="b" l="l" r="r" t="t"/>
              <a:pathLst>
                <a:path extrusionOk="0" h="19410" w="19373">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7"/>
            <p:cNvSpPr/>
            <p:nvPr/>
          </p:nvSpPr>
          <p:spPr>
            <a:xfrm>
              <a:off x="1740075" y="4096925"/>
              <a:ext cx="262525" cy="262525"/>
            </a:xfrm>
            <a:custGeom>
              <a:rect b="b" l="l" r="r" t="t"/>
              <a:pathLst>
                <a:path extrusionOk="0" h="10501" w="10501">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7"/>
            <p:cNvSpPr/>
            <p:nvPr/>
          </p:nvSpPr>
          <p:spPr>
            <a:xfrm>
              <a:off x="1732700" y="4088600"/>
              <a:ext cx="277300" cy="278250"/>
            </a:xfrm>
            <a:custGeom>
              <a:rect b="b" l="l" r="r" t="t"/>
              <a:pathLst>
                <a:path extrusionOk="0" h="11130" w="11092">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7"/>
            <p:cNvSpPr/>
            <p:nvPr/>
          </p:nvSpPr>
          <p:spPr>
            <a:xfrm>
              <a:off x="1304750" y="4090450"/>
              <a:ext cx="274525" cy="274550"/>
            </a:xfrm>
            <a:custGeom>
              <a:rect b="b" l="l" r="r" t="t"/>
              <a:pathLst>
                <a:path extrusionOk="0" h="10982" w="10981">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7"/>
            <p:cNvSpPr/>
            <p:nvPr/>
          </p:nvSpPr>
          <p:spPr>
            <a:xfrm>
              <a:off x="1297350" y="4083075"/>
              <a:ext cx="290250" cy="289300"/>
            </a:xfrm>
            <a:custGeom>
              <a:rect b="b" l="l" r="r" t="t"/>
              <a:pathLst>
                <a:path extrusionOk="0" h="11572" w="1161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7"/>
            <p:cNvSpPr/>
            <p:nvPr/>
          </p:nvSpPr>
          <p:spPr>
            <a:xfrm>
              <a:off x="1364825" y="4150550"/>
              <a:ext cx="154375" cy="154375"/>
            </a:xfrm>
            <a:custGeom>
              <a:rect b="b" l="l" r="r" t="t"/>
              <a:pathLst>
                <a:path extrusionOk="0" h="6175" w="6175">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7"/>
            <p:cNvSpPr/>
            <p:nvPr/>
          </p:nvSpPr>
          <p:spPr>
            <a:xfrm>
              <a:off x="1357450" y="4143150"/>
              <a:ext cx="169150" cy="169150"/>
            </a:xfrm>
            <a:custGeom>
              <a:rect b="b" l="l" r="r" t="t"/>
              <a:pathLst>
                <a:path extrusionOk="0" h="6766" w="6766">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7"/>
            <p:cNvSpPr/>
            <p:nvPr/>
          </p:nvSpPr>
          <p:spPr>
            <a:xfrm>
              <a:off x="1150400" y="4228175"/>
              <a:ext cx="1488100" cy="25"/>
            </a:xfrm>
            <a:custGeom>
              <a:rect b="b" l="l" r="r" t="t"/>
              <a:pathLst>
                <a:path extrusionOk="0" h="1" w="59524">
                  <a:moveTo>
                    <a:pt x="59523" y="1"/>
                  </a:moveTo>
                  <a:lnTo>
                    <a:pt x="1"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7"/>
            <p:cNvSpPr/>
            <p:nvPr/>
          </p:nvSpPr>
          <p:spPr>
            <a:xfrm>
              <a:off x="1143000" y="4219850"/>
              <a:ext cx="1502900" cy="15750"/>
            </a:xfrm>
            <a:custGeom>
              <a:rect b="b" l="l" r="r" t="t"/>
              <a:pathLst>
                <a:path extrusionOk="0" h="630" w="60116">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7"/>
            <p:cNvSpPr/>
            <p:nvPr/>
          </p:nvSpPr>
          <p:spPr>
            <a:xfrm>
              <a:off x="2662500" y="939625"/>
              <a:ext cx="943700" cy="739450"/>
            </a:xfrm>
            <a:custGeom>
              <a:rect b="b" l="l" r="r" t="t"/>
              <a:pathLst>
                <a:path extrusionOk="0" h="29578" w="37748">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7"/>
            <p:cNvSpPr/>
            <p:nvPr/>
          </p:nvSpPr>
          <p:spPr>
            <a:xfrm>
              <a:off x="2752150" y="1489575"/>
              <a:ext cx="854050" cy="189500"/>
            </a:xfrm>
            <a:custGeom>
              <a:rect b="b" l="l" r="r" t="t"/>
              <a:pathLst>
                <a:path extrusionOk="0" h="7580" w="34162">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7"/>
            <p:cNvSpPr/>
            <p:nvPr/>
          </p:nvSpPr>
          <p:spPr>
            <a:xfrm>
              <a:off x="2662500" y="1694750"/>
              <a:ext cx="943700" cy="74900"/>
            </a:xfrm>
            <a:custGeom>
              <a:rect b="b" l="l" r="r" t="t"/>
              <a:pathLst>
                <a:path extrusionOk="0" h="2996" w="37748">
                  <a:moveTo>
                    <a:pt x="1" y="1"/>
                  </a:moveTo>
                  <a:lnTo>
                    <a:pt x="1" y="2995"/>
                  </a:lnTo>
                  <a:lnTo>
                    <a:pt x="37747" y="2995"/>
                  </a:lnTo>
                  <a:lnTo>
                    <a:pt x="377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7"/>
            <p:cNvSpPr/>
            <p:nvPr/>
          </p:nvSpPr>
          <p:spPr>
            <a:xfrm>
              <a:off x="2662500" y="1679050"/>
              <a:ext cx="943700" cy="15725"/>
            </a:xfrm>
            <a:custGeom>
              <a:rect b="b" l="l" r="r" t="t"/>
              <a:pathLst>
                <a:path extrusionOk="0" h="629" w="37748">
                  <a:moveTo>
                    <a:pt x="1" y="0"/>
                  </a:moveTo>
                  <a:lnTo>
                    <a:pt x="1" y="629"/>
                  </a:lnTo>
                  <a:lnTo>
                    <a:pt x="37747" y="629"/>
                  </a:lnTo>
                  <a:lnTo>
                    <a:pt x="377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7"/>
            <p:cNvSpPr/>
            <p:nvPr/>
          </p:nvSpPr>
          <p:spPr>
            <a:xfrm>
              <a:off x="2655100" y="932250"/>
              <a:ext cx="959425" cy="844800"/>
            </a:xfrm>
            <a:custGeom>
              <a:rect b="b" l="l" r="r" t="t"/>
              <a:pathLst>
                <a:path extrusionOk="0" h="33792" w="38377">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7"/>
            <p:cNvSpPr/>
            <p:nvPr/>
          </p:nvSpPr>
          <p:spPr>
            <a:xfrm>
              <a:off x="2662500" y="939625"/>
              <a:ext cx="943700" cy="141450"/>
            </a:xfrm>
            <a:custGeom>
              <a:rect b="b" l="l" r="r" t="t"/>
              <a:pathLst>
                <a:path extrusionOk="0" h="5658" w="37748">
                  <a:moveTo>
                    <a:pt x="1" y="1"/>
                  </a:moveTo>
                  <a:lnTo>
                    <a:pt x="1" y="5657"/>
                  </a:lnTo>
                  <a:lnTo>
                    <a:pt x="37747" y="5657"/>
                  </a:lnTo>
                  <a:lnTo>
                    <a:pt x="377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7"/>
            <p:cNvSpPr/>
            <p:nvPr/>
          </p:nvSpPr>
          <p:spPr>
            <a:xfrm>
              <a:off x="2655100" y="932250"/>
              <a:ext cx="959425" cy="156225"/>
            </a:xfrm>
            <a:custGeom>
              <a:rect b="b" l="l" r="r" t="t"/>
              <a:pathLst>
                <a:path extrusionOk="0" h="6249" w="38377">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7"/>
            <p:cNvSpPr/>
            <p:nvPr/>
          </p:nvSpPr>
          <p:spPr>
            <a:xfrm>
              <a:off x="2942550" y="1191950"/>
              <a:ext cx="389150" cy="389150"/>
            </a:xfrm>
            <a:custGeom>
              <a:rect b="b" l="l" r="r" t="t"/>
              <a:pathLst>
                <a:path extrusionOk="0" h="15566" w="15566">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7"/>
            <p:cNvSpPr/>
            <p:nvPr/>
          </p:nvSpPr>
          <p:spPr>
            <a:xfrm>
              <a:off x="2935150" y="1183650"/>
              <a:ext cx="404850" cy="404850"/>
            </a:xfrm>
            <a:custGeom>
              <a:rect b="b" l="l" r="r" t="t"/>
              <a:pathLst>
                <a:path extrusionOk="0" h="16194" w="16194">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7"/>
            <p:cNvSpPr/>
            <p:nvPr/>
          </p:nvSpPr>
          <p:spPr>
            <a:xfrm>
              <a:off x="3046075" y="1257575"/>
              <a:ext cx="228325" cy="263450"/>
            </a:xfrm>
            <a:custGeom>
              <a:rect b="b" l="l" r="r" t="t"/>
              <a:pathLst>
                <a:path extrusionOk="0" h="10538" w="9133">
                  <a:moveTo>
                    <a:pt x="0" y="1"/>
                  </a:moveTo>
                  <a:lnTo>
                    <a:pt x="0" y="10537"/>
                  </a:lnTo>
                  <a:lnTo>
                    <a:pt x="9132" y="528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7"/>
            <p:cNvSpPr/>
            <p:nvPr/>
          </p:nvSpPr>
          <p:spPr>
            <a:xfrm>
              <a:off x="3038675" y="1250425"/>
              <a:ext cx="243100" cy="278675"/>
            </a:xfrm>
            <a:custGeom>
              <a:rect b="b" l="l" r="r" t="t"/>
              <a:pathLst>
                <a:path extrusionOk="0" h="11147" w="9724">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7"/>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7"/>
              <p:cNvSpPr/>
              <p:nvPr/>
            </p:nvSpPr>
            <p:spPr>
              <a:xfrm>
                <a:off x="1001931" y="1912710"/>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7"/>
              <p:cNvSpPr/>
              <p:nvPr/>
            </p:nvSpPr>
            <p:spPr>
              <a:xfrm>
                <a:off x="1001931" y="2990252"/>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7"/>
              <p:cNvSpPr/>
              <p:nvPr/>
            </p:nvSpPr>
            <p:spPr>
              <a:xfrm>
                <a:off x="1001931" y="4067797"/>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2138" name="Google Shape;2138;p37"/>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Table of Contents</a:t>
            </a:r>
            <a:endParaRPr/>
          </a:p>
        </p:txBody>
      </p:sp>
      <p:sp>
        <p:nvSpPr>
          <p:cNvPr id="2139" name="Google Shape;2139;p37"/>
          <p:cNvSpPr txBox="1"/>
          <p:nvPr>
            <p:ph idx="2" type="subTitle"/>
          </p:nvPr>
        </p:nvSpPr>
        <p:spPr>
          <a:xfrm>
            <a:off x="1664208" y="713232"/>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a:t>
            </a:r>
            <a:r>
              <a:rPr lang="en" sz="1600">
                <a:solidFill>
                  <a:schemeClr val="dk2"/>
                </a:solidFill>
                <a:latin typeface="Barlow Semi Condensed"/>
                <a:ea typeface="Barlow Semi Condensed"/>
                <a:cs typeface="Barlow Semi Condensed"/>
                <a:sym typeface="Barlow Semi Condensed"/>
              </a:rPr>
              <a:t>ou could describe the</a:t>
            </a:r>
            <a:endParaRPr sz="1600">
              <a:solidFill>
                <a:schemeClr val="dk2"/>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topic of the section here</a:t>
            </a:r>
            <a:endParaRPr>
              <a:latin typeface="Barlow Semi Condensed"/>
              <a:ea typeface="Barlow Semi Condensed"/>
              <a:cs typeface="Barlow Semi Condensed"/>
              <a:sym typeface="Barlow Semi Condensed"/>
            </a:endParaRPr>
          </a:p>
        </p:txBody>
      </p:sp>
      <p:sp>
        <p:nvSpPr>
          <p:cNvPr id="2140" name="Google Shape;2140;p37"/>
          <p:cNvSpPr txBox="1"/>
          <p:nvPr>
            <p:ph idx="1" type="subTitle"/>
          </p:nvPr>
        </p:nvSpPr>
        <p:spPr>
          <a:xfrm>
            <a:off x="1664208" y="429768"/>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Problem &amp; Solution</a:t>
            </a:r>
            <a:endParaRPr/>
          </a:p>
        </p:txBody>
      </p:sp>
      <p:sp>
        <p:nvSpPr>
          <p:cNvPr id="2141" name="Google Shape;2141;p37"/>
          <p:cNvSpPr txBox="1"/>
          <p:nvPr>
            <p:ph idx="3" type="subTitle"/>
          </p:nvPr>
        </p:nvSpPr>
        <p:spPr>
          <a:xfrm>
            <a:off x="1664208" y="1508760"/>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Market Analysis and Target</a:t>
            </a:r>
            <a:endParaRPr/>
          </a:p>
        </p:txBody>
      </p:sp>
      <p:sp>
        <p:nvSpPr>
          <p:cNvPr id="2142" name="Google Shape;2142;p37"/>
          <p:cNvSpPr txBox="1"/>
          <p:nvPr>
            <p:ph idx="4" type="subTitle"/>
          </p:nvPr>
        </p:nvSpPr>
        <p:spPr>
          <a:xfrm>
            <a:off x="1664208" y="1792224"/>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3" name="Google Shape;2143;p37"/>
          <p:cNvSpPr txBox="1"/>
          <p:nvPr>
            <p:ph idx="5" type="subTitle"/>
          </p:nvPr>
        </p:nvSpPr>
        <p:spPr>
          <a:xfrm>
            <a:off x="1664208" y="2587752"/>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Our Process</a:t>
            </a:r>
            <a:endParaRPr/>
          </a:p>
        </p:txBody>
      </p:sp>
      <p:sp>
        <p:nvSpPr>
          <p:cNvPr id="2144" name="Google Shape;2144;p37"/>
          <p:cNvSpPr txBox="1"/>
          <p:nvPr>
            <p:ph idx="6" type="subTitle"/>
          </p:nvPr>
        </p:nvSpPr>
        <p:spPr>
          <a:xfrm>
            <a:off x="1664208" y="2871216"/>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5" name="Google Shape;2145;p37"/>
          <p:cNvSpPr txBox="1"/>
          <p:nvPr>
            <p:ph idx="7" type="subTitle"/>
          </p:nvPr>
        </p:nvSpPr>
        <p:spPr>
          <a:xfrm>
            <a:off x="1664208" y="3666744"/>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Our Consultants</a:t>
            </a:r>
            <a:endParaRPr/>
          </a:p>
        </p:txBody>
      </p:sp>
      <p:sp>
        <p:nvSpPr>
          <p:cNvPr id="2146" name="Google Shape;2146;p37"/>
          <p:cNvSpPr txBox="1"/>
          <p:nvPr>
            <p:ph idx="8" type="subTitle"/>
          </p:nvPr>
        </p:nvSpPr>
        <p:spPr>
          <a:xfrm>
            <a:off x="1664208" y="3950208"/>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7" name="Google Shape;2147;p37"/>
          <p:cNvSpPr txBox="1"/>
          <p:nvPr>
            <p:ph idx="9" type="title"/>
          </p:nvPr>
        </p:nvSpPr>
        <p:spPr>
          <a:xfrm>
            <a:off x="813816" y="722376"/>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48" name="Google Shape;2148;p37"/>
          <p:cNvSpPr txBox="1"/>
          <p:nvPr>
            <p:ph idx="13" type="title"/>
          </p:nvPr>
        </p:nvSpPr>
        <p:spPr>
          <a:xfrm>
            <a:off x="813816" y="1801368"/>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49" name="Google Shape;2149;p37"/>
          <p:cNvSpPr txBox="1"/>
          <p:nvPr>
            <p:ph idx="14" type="title"/>
          </p:nvPr>
        </p:nvSpPr>
        <p:spPr>
          <a:xfrm>
            <a:off x="813816" y="2880360"/>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50" name="Google Shape;2150;p37"/>
          <p:cNvSpPr txBox="1"/>
          <p:nvPr>
            <p:ph idx="15" type="title"/>
          </p:nvPr>
        </p:nvSpPr>
        <p:spPr>
          <a:xfrm>
            <a:off x="813816" y="3959352"/>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4" name="Shape 3624"/>
        <p:cNvGrpSpPr/>
        <p:nvPr/>
      </p:nvGrpSpPr>
      <p:grpSpPr>
        <a:xfrm>
          <a:off x="0" y="0"/>
          <a:ext cx="0" cy="0"/>
          <a:chOff x="0" y="0"/>
          <a:chExt cx="0" cy="0"/>
        </a:xfrm>
      </p:grpSpPr>
      <p:sp>
        <p:nvSpPr>
          <p:cNvPr id="3625" name="Google Shape;3625;p64"/>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4"/>
            <p:cNvSpPr/>
            <p:nvPr/>
          </p:nvSpPr>
          <p:spPr>
            <a:xfrm>
              <a:off x="1543000" y="778275"/>
              <a:ext cx="4748550" cy="3293100"/>
            </a:xfrm>
            <a:custGeom>
              <a:rect b="b" l="l" r="r" t="t"/>
              <a:pathLst>
                <a:path extrusionOk="0" h="131724" w="189942">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4"/>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4"/>
            <p:cNvSpPr/>
            <p:nvPr/>
          </p:nvSpPr>
          <p:spPr>
            <a:xfrm>
              <a:off x="1543000" y="778150"/>
              <a:ext cx="4652125" cy="3230550"/>
            </a:xfrm>
            <a:custGeom>
              <a:rect b="b" l="l" r="r" t="t"/>
              <a:pathLst>
                <a:path extrusionOk="0" h="129222" w="186085">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4"/>
            <p:cNvSpPr/>
            <p:nvPr/>
          </p:nvSpPr>
          <p:spPr>
            <a:xfrm>
              <a:off x="3805950" y="681700"/>
              <a:ext cx="395400" cy="385775"/>
            </a:xfrm>
            <a:custGeom>
              <a:rect b="b" l="l" r="r" t="t"/>
              <a:pathLst>
                <a:path extrusionOk="0" h="15431" w="15816">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4"/>
            <p:cNvSpPr/>
            <p:nvPr/>
          </p:nvSpPr>
          <p:spPr>
            <a:xfrm>
              <a:off x="3798725" y="675275"/>
              <a:ext cx="409050" cy="399425"/>
            </a:xfrm>
            <a:custGeom>
              <a:rect b="b" l="l" r="r" t="t"/>
              <a:pathLst>
                <a:path extrusionOk="0" h="15977" w="16362">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4"/>
            <p:cNvSpPr/>
            <p:nvPr/>
          </p:nvSpPr>
          <p:spPr>
            <a:xfrm>
              <a:off x="3784250" y="990300"/>
              <a:ext cx="432375" cy="365650"/>
            </a:xfrm>
            <a:custGeom>
              <a:rect b="b" l="l" r="r" t="t"/>
              <a:pathLst>
                <a:path extrusionOk="0" h="14626" w="17295">
                  <a:moveTo>
                    <a:pt x="1" y="0"/>
                  </a:moveTo>
                  <a:lnTo>
                    <a:pt x="1" y="14626"/>
                  </a:lnTo>
                  <a:lnTo>
                    <a:pt x="17295" y="14626"/>
                  </a:lnTo>
                  <a:lnTo>
                    <a:pt x="17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4"/>
            <p:cNvSpPr/>
            <p:nvPr/>
          </p:nvSpPr>
          <p:spPr>
            <a:xfrm>
              <a:off x="3777825" y="983875"/>
              <a:ext cx="446025" cy="378525"/>
            </a:xfrm>
            <a:custGeom>
              <a:rect b="b" l="l" r="r" t="t"/>
              <a:pathLst>
                <a:path extrusionOk="0" h="15141" w="17841">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4"/>
            <p:cNvSpPr/>
            <p:nvPr/>
          </p:nvSpPr>
          <p:spPr>
            <a:xfrm>
              <a:off x="3951400" y="1095575"/>
              <a:ext cx="94050" cy="171175"/>
            </a:xfrm>
            <a:custGeom>
              <a:rect b="b" l="l" r="r" t="t"/>
              <a:pathLst>
                <a:path extrusionOk="0" h="6847" w="3762">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4"/>
            <p:cNvSpPr/>
            <p:nvPr/>
          </p:nvSpPr>
          <p:spPr>
            <a:xfrm>
              <a:off x="3944975" y="1088325"/>
              <a:ext cx="107725" cy="184875"/>
            </a:xfrm>
            <a:custGeom>
              <a:rect b="b" l="l" r="r" t="t"/>
              <a:pathLst>
                <a:path extrusionOk="0" h="7395" w="4309">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4"/>
            <p:cNvSpPr/>
            <p:nvPr/>
          </p:nvSpPr>
          <p:spPr>
            <a:xfrm>
              <a:off x="5385850" y="2484200"/>
              <a:ext cx="396200" cy="386575"/>
            </a:xfrm>
            <a:custGeom>
              <a:rect b="b" l="l" r="r" t="t"/>
              <a:pathLst>
                <a:path extrusionOk="0" h="15463" w="15848">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4"/>
            <p:cNvSpPr/>
            <p:nvPr/>
          </p:nvSpPr>
          <p:spPr>
            <a:xfrm>
              <a:off x="5379425" y="2477775"/>
              <a:ext cx="409050" cy="399425"/>
            </a:xfrm>
            <a:custGeom>
              <a:rect b="b" l="l" r="r" t="t"/>
              <a:pathLst>
                <a:path extrusionOk="0" h="15977" w="16362">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4"/>
            <p:cNvSpPr/>
            <p:nvPr/>
          </p:nvSpPr>
          <p:spPr>
            <a:xfrm>
              <a:off x="5364950" y="2793600"/>
              <a:ext cx="432375" cy="364875"/>
            </a:xfrm>
            <a:custGeom>
              <a:rect b="b" l="l" r="r" t="t"/>
              <a:pathLst>
                <a:path extrusionOk="0" h="14595" w="17295">
                  <a:moveTo>
                    <a:pt x="1" y="1"/>
                  </a:moveTo>
                  <a:lnTo>
                    <a:pt x="1" y="14594"/>
                  </a:lnTo>
                  <a:lnTo>
                    <a:pt x="17295" y="14594"/>
                  </a:lnTo>
                  <a:lnTo>
                    <a:pt x="17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4"/>
            <p:cNvSpPr/>
            <p:nvPr/>
          </p:nvSpPr>
          <p:spPr>
            <a:xfrm>
              <a:off x="5358525" y="2787175"/>
              <a:ext cx="445225" cy="378525"/>
            </a:xfrm>
            <a:custGeom>
              <a:rect b="b" l="l" r="r" t="t"/>
              <a:pathLst>
                <a:path extrusionOk="0" h="15141" w="17809">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4"/>
            <p:cNvSpPr/>
            <p:nvPr/>
          </p:nvSpPr>
          <p:spPr>
            <a:xfrm>
              <a:off x="5532100" y="2898075"/>
              <a:ext cx="94050" cy="171200"/>
            </a:xfrm>
            <a:custGeom>
              <a:rect b="b" l="l" r="r" t="t"/>
              <a:pathLst>
                <a:path extrusionOk="0" h="6848" w="3762">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4"/>
            <p:cNvSpPr/>
            <p:nvPr/>
          </p:nvSpPr>
          <p:spPr>
            <a:xfrm>
              <a:off x="5524875" y="2891650"/>
              <a:ext cx="107700" cy="184850"/>
            </a:xfrm>
            <a:custGeom>
              <a:rect b="b" l="l" r="r" t="t"/>
              <a:pathLst>
                <a:path extrusionOk="0" h="7394" w="4308">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4"/>
            <p:cNvSpPr/>
            <p:nvPr/>
          </p:nvSpPr>
          <p:spPr>
            <a:xfrm>
              <a:off x="2205975" y="2484200"/>
              <a:ext cx="396200" cy="386575"/>
            </a:xfrm>
            <a:custGeom>
              <a:rect b="b" l="l" r="r" t="t"/>
              <a:pathLst>
                <a:path extrusionOk="0" h="15463" w="15848">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4"/>
            <p:cNvSpPr/>
            <p:nvPr/>
          </p:nvSpPr>
          <p:spPr>
            <a:xfrm>
              <a:off x="2199550" y="2477775"/>
              <a:ext cx="409050" cy="399425"/>
            </a:xfrm>
            <a:custGeom>
              <a:rect b="b" l="l" r="r" t="t"/>
              <a:pathLst>
                <a:path extrusionOk="0" h="15977" w="16362">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4"/>
            <p:cNvSpPr/>
            <p:nvPr/>
          </p:nvSpPr>
          <p:spPr>
            <a:xfrm>
              <a:off x="2185075" y="2793600"/>
              <a:ext cx="432375" cy="364875"/>
            </a:xfrm>
            <a:custGeom>
              <a:rect b="b" l="l" r="r" t="t"/>
              <a:pathLst>
                <a:path extrusionOk="0" h="14595" w="17295">
                  <a:moveTo>
                    <a:pt x="1" y="1"/>
                  </a:moveTo>
                  <a:lnTo>
                    <a:pt x="1" y="14594"/>
                  </a:lnTo>
                  <a:lnTo>
                    <a:pt x="17294" y="14594"/>
                  </a:lnTo>
                  <a:lnTo>
                    <a:pt x="17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4"/>
            <p:cNvSpPr/>
            <p:nvPr/>
          </p:nvSpPr>
          <p:spPr>
            <a:xfrm>
              <a:off x="2178650" y="2787175"/>
              <a:ext cx="446025" cy="378525"/>
            </a:xfrm>
            <a:custGeom>
              <a:rect b="b" l="l" r="r" t="t"/>
              <a:pathLst>
                <a:path extrusionOk="0" h="15141" w="17841">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4"/>
            <p:cNvSpPr/>
            <p:nvPr/>
          </p:nvSpPr>
          <p:spPr>
            <a:xfrm>
              <a:off x="2352225" y="2898075"/>
              <a:ext cx="94050" cy="171200"/>
            </a:xfrm>
            <a:custGeom>
              <a:rect b="b" l="l" r="r" t="t"/>
              <a:pathLst>
                <a:path extrusionOk="0" h="6848" w="3762">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4"/>
            <p:cNvSpPr/>
            <p:nvPr/>
          </p:nvSpPr>
          <p:spPr>
            <a:xfrm>
              <a:off x="2345800" y="2891650"/>
              <a:ext cx="107700" cy="184850"/>
            </a:xfrm>
            <a:custGeom>
              <a:rect b="b" l="l" r="r" t="t"/>
              <a:pathLst>
                <a:path extrusionOk="0" h="7394" w="4308">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4"/>
            <p:cNvSpPr/>
            <p:nvPr/>
          </p:nvSpPr>
          <p:spPr>
            <a:xfrm>
              <a:off x="5929100" y="2603650"/>
              <a:ext cx="129400" cy="472250"/>
            </a:xfrm>
            <a:custGeom>
              <a:rect b="b" l="l" r="r" t="t"/>
              <a:pathLst>
                <a:path extrusionOk="0" h="18890" w="5176">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4"/>
            <p:cNvSpPr/>
            <p:nvPr/>
          </p:nvSpPr>
          <p:spPr>
            <a:xfrm>
              <a:off x="6023125" y="2663900"/>
              <a:ext cx="100475" cy="350100"/>
            </a:xfrm>
            <a:custGeom>
              <a:rect b="b" l="l" r="r" t="t"/>
              <a:pathLst>
                <a:path extrusionOk="0" h="14004" w="4019">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4"/>
            <p:cNvSpPr/>
            <p:nvPr/>
          </p:nvSpPr>
          <p:spPr>
            <a:xfrm>
              <a:off x="6109100" y="2725025"/>
              <a:ext cx="81200" cy="228850"/>
            </a:xfrm>
            <a:custGeom>
              <a:rect b="b" l="l" r="r" t="t"/>
              <a:pathLst>
                <a:path extrusionOk="0" h="9154" w="3248">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4"/>
            <p:cNvSpPr/>
            <p:nvPr/>
          </p:nvSpPr>
          <p:spPr>
            <a:xfrm>
              <a:off x="1945600" y="2603650"/>
              <a:ext cx="128600" cy="472250"/>
            </a:xfrm>
            <a:custGeom>
              <a:rect b="b" l="l" r="r" t="t"/>
              <a:pathLst>
                <a:path extrusionOk="0" h="18890" w="5144">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4"/>
            <p:cNvSpPr/>
            <p:nvPr/>
          </p:nvSpPr>
          <p:spPr>
            <a:xfrm>
              <a:off x="1879700" y="2663900"/>
              <a:ext cx="101275" cy="350100"/>
            </a:xfrm>
            <a:custGeom>
              <a:rect b="b" l="l" r="r" t="t"/>
              <a:pathLst>
                <a:path extrusionOk="0" h="14004" w="4051">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4"/>
            <p:cNvSpPr/>
            <p:nvPr/>
          </p:nvSpPr>
          <p:spPr>
            <a:xfrm>
              <a:off x="1813800" y="2725025"/>
              <a:ext cx="81200" cy="228850"/>
            </a:xfrm>
            <a:custGeom>
              <a:rect b="b" l="l" r="r" t="t"/>
              <a:pathLst>
                <a:path extrusionOk="0" h="9154" w="3248">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4"/>
            <p:cNvSpPr/>
            <p:nvPr/>
          </p:nvSpPr>
          <p:spPr>
            <a:xfrm>
              <a:off x="3763375" y="496075"/>
              <a:ext cx="476550" cy="127800"/>
            </a:xfrm>
            <a:custGeom>
              <a:rect b="b" l="l" r="r" t="t"/>
              <a:pathLst>
                <a:path extrusionOk="0" h="5112" w="19062">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4"/>
            <p:cNvSpPr/>
            <p:nvPr/>
          </p:nvSpPr>
          <p:spPr>
            <a:xfrm>
              <a:off x="3824450" y="430175"/>
              <a:ext cx="356025" cy="100475"/>
            </a:xfrm>
            <a:custGeom>
              <a:rect b="b" l="l" r="r" t="t"/>
              <a:pathLst>
                <a:path extrusionOk="0" h="4019" w="14241">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4"/>
            <p:cNvSpPr/>
            <p:nvPr/>
          </p:nvSpPr>
          <p:spPr>
            <a:xfrm>
              <a:off x="3884700" y="363475"/>
              <a:ext cx="234700" cy="81200"/>
            </a:xfrm>
            <a:custGeom>
              <a:rect b="b" l="l" r="r" t="t"/>
              <a:pathLst>
                <a:path extrusionOk="0" h="3248" w="9388">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4"/>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4"/>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4"/>
            <p:cNvSpPr/>
            <p:nvPr/>
          </p:nvSpPr>
          <p:spPr>
            <a:xfrm>
              <a:off x="2021950" y="3784450"/>
              <a:ext cx="3933700" cy="1195000"/>
            </a:xfrm>
            <a:custGeom>
              <a:rect b="b" l="l" r="r" t="t"/>
              <a:pathLst>
                <a:path extrusionOk="0" h="47800" w="157348">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4"/>
            <p:cNvSpPr/>
            <p:nvPr/>
          </p:nvSpPr>
          <p:spPr>
            <a:xfrm>
              <a:off x="2014700" y="3778025"/>
              <a:ext cx="3948175" cy="1207850"/>
            </a:xfrm>
            <a:custGeom>
              <a:rect b="b" l="l" r="r" t="t"/>
              <a:pathLst>
                <a:path extrusionOk="0" h="48314" w="157927">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4"/>
            <p:cNvSpPr/>
            <p:nvPr/>
          </p:nvSpPr>
          <p:spPr>
            <a:xfrm>
              <a:off x="2234900" y="3729000"/>
              <a:ext cx="3507775" cy="1013375"/>
            </a:xfrm>
            <a:custGeom>
              <a:rect b="b" l="l" r="r" t="t"/>
              <a:pathLst>
                <a:path extrusionOk="0" h="40535" w="140311">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4"/>
            <p:cNvSpPr/>
            <p:nvPr/>
          </p:nvSpPr>
          <p:spPr>
            <a:xfrm>
              <a:off x="2228475" y="3722575"/>
              <a:ext cx="3520625" cy="1027050"/>
            </a:xfrm>
            <a:custGeom>
              <a:rect b="b" l="l" r="r" t="t"/>
              <a:pathLst>
                <a:path extrusionOk="0" h="41082" w="140825">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4"/>
            <p:cNvSpPr/>
            <p:nvPr/>
          </p:nvSpPr>
          <p:spPr>
            <a:xfrm>
              <a:off x="2389200" y="3774000"/>
              <a:ext cx="3199200" cy="890425"/>
            </a:xfrm>
            <a:custGeom>
              <a:rect b="b" l="l" r="r" t="t"/>
              <a:pathLst>
                <a:path extrusionOk="0" h="35617" w="127968">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4"/>
            <p:cNvSpPr/>
            <p:nvPr/>
          </p:nvSpPr>
          <p:spPr>
            <a:xfrm>
              <a:off x="2381950" y="3766775"/>
              <a:ext cx="3213675" cy="904900"/>
            </a:xfrm>
            <a:custGeom>
              <a:rect b="b" l="l" r="r" t="t"/>
              <a:pathLst>
                <a:path extrusionOk="0" h="36196" w="128547">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4"/>
            <p:cNvSpPr/>
            <p:nvPr/>
          </p:nvSpPr>
          <p:spPr>
            <a:xfrm>
              <a:off x="2410075" y="3918650"/>
              <a:ext cx="3157425" cy="745775"/>
            </a:xfrm>
            <a:custGeom>
              <a:rect b="b" l="l" r="r" t="t"/>
              <a:pathLst>
                <a:path extrusionOk="0" h="29831" w="126297">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4"/>
            <p:cNvSpPr/>
            <p:nvPr/>
          </p:nvSpPr>
          <p:spPr>
            <a:xfrm>
              <a:off x="2402050" y="3911425"/>
              <a:ext cx="3173475" cy="760250"/>
            </a:xfrm>
            <a:custGeom>
              <a:rect b="b" l="l" r="r" t="t"/>
              <a:pathLst>
                <a:path extrusionOk="0" h="30410" w="126939">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4"/>
            <p:cNvSpPr/>
            <p:nvPr/>
          </p:nvSpPr>
          <p:spPr>
            <a:xfrm>
              <a:off x="2373925" y="4551900"/>
              <a:ext cx="108500" cy="94850"/>
            </a:xfrm>
            <a:custGeom>
              <a:rect b="b" l="l" r="r" t="t"/>
              <a:pathLst>
                <a:path extrusionOk="0" h="3794" w="434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4"/>
            <p:cNvSpPr/>
            <p:nvPr/>
          </p:nvSpPr>
          <p:spPr>
            <a:xfrm>
              <a:off x="2367500" y="4545475"/>
              <a:ext cx="121375" cy="108525"/>
            </a:xfrm>
            <a:custGeom>
              <a:rect b="b" l="l" r="r" t="t"/>
              <a:pathLst>
                <a:path extrusionOk="0" h="4341" w="4855">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4"/>
            <p:cNvSpPr/>
            <p:nvPr/>
          </p:nvSpPr>
          <p:spPr>
            <a:xfrm>
              <a:off x="3153425" y="4759225"/>
              <a:ext cx="108525" cy="94875"/>
            </a:xfrm>
            <a:custGeom>
              <a:rect b="b" l="l" r="r" t="t"/>
              <a:pathLst>
                <a:path extrusionOk="0" h="3795" w="4341">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4"/>
            <p:cNvSpPr/>
            <p:nvPr/>
          </p:nvSpPr>
          <p:spPr>
            <a:xfrm>
              <a:off x="3147000" y="4752000"/>
              <a:ext cx="121375" cy="108525"/>
            </a:xfrm>
            <a:custGeom>
              <a:rect b="b" l="l" r="r" t="t"/>
              <a:pathLst>
                <a:path extrusionOk="0" h="4341" w="4855">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4"/>
            <p:cNvSpPr/>
            <p:nvPr/>
          </p:nvSpPr>
          <p:spPr>
            <a:xfrm>
              <a:off x="4080800" y="4793000"/>
              <a:ext cx="108500" cy="94850"/>
            </a:xfrm>
            <a:custGeom>
              <a:rect b="b" l="l" r="r" t="t"/>
              <a:pathLst>
                <a:path extrusionOk="0" h="3794" w="434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4"/>
            <p:cNvSpPr/>
            <p:nvPr/>
          </p:nvSpPr>
          <p:spPr>
            <a:xfrm>
              <a:off x="4074375" y="4786550"/>
              <a:ext cx="121350" cy="107725"/>
            </a:xfrm>
            <a:custGeom>
              <a:rect b="b" l="l" r="r" t="t"/>
              <a:pathLst>
                <a:path extrusionOk="0" h="4309" w="4854">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4"/>
            <p:cNvSpPr/>
            <p:nvPr/>
          </p:nvSpPr>
          <p:spPr>
            <a:xfrm>
              <a:off x="5001725" y="4711825"/>
              <a:ext cx="107700" cy="94850"/>
            </a:xfrm>
            <a:custGeom>
              <a:rect b="b" l="l" r="r" t="t"/>
              <a:pathLst>
                <a:path extrusionOk="0" h="3794" w="4308">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4"/>
            <p:cNvSpPr/>
            <p:nvPr/>
          </p:nvSpPr>
          <p:spPr>
            <a:xfrm>
              <a:off x="4994500" y="4705400"/>
              <a:ext cx="122175" cy="107700"/>
            </a:xfrm>
            <a:custGeom>
              <a:rect b="b" l="l" r="r" t="t"/>
              <a:pathLst>
                <a:path extrusionOk="0" h="4308" w="4887">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4"/>
            <p:cNvSpPr/>
            <p:nvPr/>
          </p:nvSpPr>
          <p:spPr>
            <a:xfrm>
              <a:off x="5597200" y="4494850"/>
              <a:ext cx="108525" cy="94850"/>
            </a:xfrm>
            <a:custGeom>
              <a:rect b="b" l="l" r="r" t="t"/>
              <a:pathLst>
                <a:path extrusionOk="0" h="3794" w="4341">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4"/>
            <p:cNvSpPr/>
            <p:nvPr/>
          </p:nvSpPr>
          <p:spPr>
            <a:xfrm>
              <a:off x="5589975" y="4488425"/>
              <a:ext cx="122175" cy="108500"/>
            </a:xfrm>
            <a:custGeom>
              <a:rect b="b" l="l" r="r" t="t"/>
              <a:pathLst>
                <a:path extrusionOk="0" h="4340" w="4887">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4"/>
            <p:cNvSpPr/>
            <p:nvPr/>
          </p:nvSpPr>
          <p:spPr>
            <a:xfrm>
              <a:off x="5777200" y="4211900"/>
              <a:ext cx="125400" cy="83625"/>
            </a:xfrm>
            <a:custGeom>
              <a:rect b="b" l="l" r="r" t="t"/>
              <a:pathLst>
                <a:path extrusionOk="0" h="3345" w="5016">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4"/>
            <p:cNvSpPr/>
            <p:nvPr/>
          </p:nvSpPr>
          <p:spPr>
            <a:xfrm>
              <a:off x="5777200" y="4204750"/>
              <a:ext cx="125400" cy="97250"/>
            </a:xfrm>
            <a:custGeom>
              <a:rect b="b" l="l" r="r" t="t"/>
              <a:pathLst>
                <a:path extrusionOk="0" h="3890" w="5016">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4"/>
            <p:cNvSpPr/>
            <p:nvPr/>
          </p:nvSpPr>
          <p:spPr>
            <a:xfrm>
              <a:off x="2074975" y="4211900"/>
              <a:ext cx="125400" cy="83625"/>
            </a:xfrm>
            <a:custGeom>
              <a:rect b="b" l="l" r="r" t="t"/>
              <a:pathLst>
                <a:path extrusionOk="0" h="3345" w="5016">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4"/>
            <p:cNvSpPr/>
            <p:nvPr/>
          </p:nvSpPr>
          <p:spPr>
            <a:xfrm>
              <a:off x="2074975" y="4204750"/>
              <a:ext cx="125400" cy="97250"/>
            </a:xfrm>
            <a:custGeom>
              <a:rect b="b" l="l" r="r" t="t"/>
              <a:pathLst>
                <a:path extrusionOk="0" h="3890" w="5016">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4"/>
            <p:cNvSpPr/>
            <p:nvPr/>
          </p:nvSpPr>
          <p:spPr>
            <a:xfrm>
              <a:off x="2379550" y="3664725"/>
              <a:ext cx="13675" cy="457275"/>
            </a:xfrm>
            <a:custGeom>
              <a:rect b="b" l="l" r="r" t="t"/>
              <a:pathLst>
                <a:path extrusionOk="0" h="18291" w="547">
                  <a:moveTo>
                    <a:pt x="1" y="0"/>
                  </a:moveTo>
                  <a:lnTo>
                    <a:pt x="1" y="18290"/>
                  </a:lnTo>
                  <a:lnTo>
                    <a:pt x="547" y="18290"/>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4"/>
            <p:cNvSpPr/>
            <p:nvPr/>
          </p:nvSpPr>
          <p:spPr>
            <a:xfrm>
              <a:off x="2675275" y="4226450"/>
              <a:ext cx="12875" cy="229050"/>
            </a:xfrm>
            <a:custGeom>
              <a:rect b="b" l="l" r="r" t="t"/>
              <a:pathLst>
                <a:path extrusionOk="0" h="9162" w="515">
                  <a:moveTo>
                    <a:pt x="1" y="0"/>
                  </a:moveTo>
                  <a:lnTo>
                    <a:pt x="1" y="9161"/>
                  </a:lnTo>
                  <a:lnTo>
                    <a:pt x="515" y="9161"/>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4"/>
            <p:cNvSpPr/>
            <p:nvPr/>
          </p:nvSpPr>
          <p:spPr>
            <a:xfrm>
              <a:off x="2675275" y="3712925"/>
              <a:ext cx="12875" cy="456475"/>
            </a:xfrm>
            <a:custGeom>
              <a:rect b="b" l="l" r="r" t="t"/>
              <a:pathLst>
                <a:path extrusionOk="0" h="18259" w="515">
                  <a:moveTo>
                    <a:pt x="1" y="1"/>
                  </a:moveTo>
                  <a:lnTo>
                    <a:pt x="1" y="18259"/>
                  </a:lnTo>
                  <a:lnTo>
                    <a:pt x="515" y="18259"/>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4"/>
            <p:cNvSpPr/>
            <p:nvPr/>
          </p:nvSpPr>
          <p:spPr>
            <a:xfrm>
              <a:off x="5312725" y="4017500"/>
              <a:ext cx="12875" cy="456475"/>
            </a:xfrm>
            <a:custGeom>
              <a:rect b="b" l="l" r="r" t="t"/>
              <a:pathLst>
                <a:path extrusionOk="0" h="18259" w="515">
                  <a:moveTo>
                    <a:pt x="0" y="1"/>
                  </a:moveTo>
                  <a:lnTo>
                    <a:pt x="0" y="18259"/>
                  </a:lnTo>
                  <a:lnTo>
                    <a:pt x="515" y="18259"/>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4"/>
            <p:cNvSpPr/>
            <p:nvPr/>
          </p:nvSpPr>
          <p:spPr>
            <a:xfrm>
              <a:off x="5034675" y="3549000"/>
              <a:ext cx="13675" cy="1004525"/>
            </a:xfrm>
            <a:custGeom>
              <a:rect b="b" l="l" r="r" t="t"/>
              <a:pathLst>
                <a:path extrusionOk="0" h="40181" w="547">
                  <a:moveTo>
                    <a:pt x="1" y="0"/>
                  </a:moveTo>
                  <a:lnTo>
                    <a:pt x="1" y="40181"/>
                  </a:lnTo>
                  <a:lnTo>
                    <a:pt x="547" y="40181"/>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4"/>
            <p:cNvSpPr/>
            <p:nvPr/>
          </p:nvSpPr>
          <p:spPr>
            <a:xfrm>
              <a:off x="3883900" y="4445825"/>
              <a:ext cx="13700" cy="209775"/>
            </a:xfrm>
            <a:custGeom>
              <a:rect b="b" l="l" r="r" t="t"/>
              <a:pathLst>
                <a:path extrusionOk="0" h="8391" w="548">
                  <a:moveTo>
                    <a:pt x="1" y="1"/>
                  </a:moveTo>
                  <a:lnTo>
                    <a:pt x="1" y="8390"/>
                  </a:lnTo>
                  <a:lnTo>
                    <a:pt x="547" y="8390"/>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4"/>
            <p:cNvSpPr/>
            <p:nvPr/>
          </p:nvSpPr>
          <p:spPr>
            <a:xfrm>
              <a:off x="3005550" y="4067325"/>
              <a:ext cx="13700" cy="511925"/>
            </a:xfrm>
            <a:custGeom>
              <a:rect b="b" l="l" r="r" t="t"/>
              <a:pathLst>
                <a:path extrusionOk="0" h="20477" w="548">
                  <a:moveTo>
                    <a:pt x="1" y="1"/>
                  </a:moveTo>
                  <a:lnTo>
                    <a:pt x="1" y="20477"/>
                  </a:lnTo>
                  <a:lnTo>
                    <a:pt x="547" y="20477"/>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4"/>
            <p:cNvSpPr/>
            <p:nvPr/>
          </p:nvSpPr>
          <p:spPr>
            <a:xfrm>
              <a:off x="4566975" y="4538250"/>
              <a:ext cx="13675" cy="103675"/>
            </a:xfrm>
            <a:custGeom>
              <a:rect b="b" l="l" r="r" t="t"/>
              <a:pathLst>
                <a:path extrusionOk="0" h="4147" w="547">
                  <a:moveTo>
                    <a:pt x="1" y="0"/>
                  </a:moveTo>
                  <a:lnTo>
                    <a:pt x="1" y="4147"/>
                  </a:lnTo>
                  <a:lnTo>
                    <a:pt x="547" y="414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4"/>
            <p:cNvSpPr/>
            <p:nvPr/>
          </p:nvSpPr>
          <p:spPr>
            <a:xfrm>
              <a:off x="4566975" y="4294750"/>
              <a:ext cx="13675" cy="211375"/>
            </a:xfrm>
            <a:custGeom>
              <a:rect b="b" l="l" r="r" t="t"/>
              <a:pathLst>
                <a:path extrusionOk="0" h="8455" w="547">
                  <a:moveTo>
                    <a:pt x="1" y="0"/>
                  </a:moveTo>
                  <a:lnTo>
                    <a:pt x="1" y="8454"/>
                  </a:lnTo>
                  <a:lnTo>
                    <a:pt x="547" y="8454"/>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4"/>
            <p:cNvSpPr/>
            <p:nvPr/>
          </p:nvSpPr>
          <p:spPr>
            <a:xfrm>
              <a:off x="3883900" y="4236075"/>
              <a:ext cx="13700" cy="114150"/>
            </a:xfrm>
            <a:custGeom>
              <a:rect b="b" l="l" r="r" t="t"/>
              <a:pathLst>
                <a:path extrusionOk="0" h="4566" w="548">
                  <a:moveTo>
                    <a:pt x="1" y="1"/>
                  </a:moveTo>
                  <a:lnTo>
                    <a:pt x="1" y="4565"/>
                  </a:lnTo>
                  <a:lnTo>
                    <a:pt x="547" y="4565"/>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4"/>
            <p:cNvSpPr/>
            <p:nvPr/>
          </p:nvSpPr>
          <p:spPr>
            <a:xfrm>
              <a:off x="5312725" y="3703300"/>
              <a:ext cx="12875" cy="208950"/>
            </a:xfrm>
            <a:custGeom>
              <a:rect b="b" l="l" r="r" t="t"/>
              <a:pathLst>
                <a:path extrusionOk="0" h="8358" w="515">
                  <a:moveTo>
                    <a:pt x="0" y="0"/>
                  </a:moveTo>
                  <a:lnTo>
                    <a:pt x="0" y="8358"/>
                  </a:lnTo>
                  <a:lnTo>
                    <a:pt x="515" y="8358"/>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4"/>
            <p:cNvSpPr/>
            <p:nvPr/>
          </p:nvSpPr>
          <p:spPr>
            <a:xfrm>
              <a:off x="5578725" y="3255675"/>
              <a:ext cx="13675" cy="1019000"/>
            </a:xfrm>
            <a:custGeom>
              <a:rect b="b" l="l" r="r" t="t"/>
              <a:pathLst>
                <a:path extrusionOk="0" h="40760" w="547">
                  <a:moveTo>
                    <a:pt x="0" y="1"/>
                  </a:moveTo>
                  <a:lnTo>
                    <a:pt x="0" y="40760"/>
                  </a:lnTo>
                  <a:lnTo>
                    <a:pt x="547" y="40760"/>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4"/>
            <p:cNvSpPr/>
            <p:nvPr/>
          </p:nvSpPr>
          <p:spPr>
            <a:xfrm>
              <a:off x="2379550" y="3351300"/>
              <a:ext cx="13675" cy="246750"/>
            </a:xfrm>
            <a:custGeom>
              <a:rect b="b" l="l" r="r" t="t"/>
              <a:pathLst>
                <a:path extrusionOk="0" h="9870" w="547">
                  <a:moveTo>
                    <a:pt x="1" y="1"/>
                  </a:moveTo>
                  <a:lnTo>
                    <a:pt x="1" y="9869"/>
                  </a:lnTo>
                  <a:lnTo>
                    <a:pt x="547" y="9869"/>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4"/>
            <p:cNvSpPr/>
            <p:nvPr/>
          </p:nvSpPr>
          <p:spPr>
            <a:xfrm>
              <a:off x="4804850" y="2847450"/>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4"/>
            <p:cNvSpPr/>
            <p:nvPr/>
          </p:nvSpPr>
          <p:spPr>
            <a:xfrm>
              <a:off x="4797600" y="2840200"/>
              <a:ext cx="77175" cy="181650"/>
            </a:xfrm>
            <a:custGeom>
              <a:rect b="b" l="l" r="r" t="t"/>
              <a:pathLst>
                <a:path extrusionOk="0" h="7266" w="3087">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4"/>
            <p:cNvSpPr/>
            <p:nvPr/>
          </p:nvSpPr>
          <p:spPr>
            <a:xfrm>
              <a:off x="3151025" y="1597825"/>
              <a:ext cx="1674725" cy="363250"/>
            </a:xfrm>
            <a:custGeom>
              <a:rect b="b" l="l" r="r" t="t"/>
              <a:pathLst>
                <a:path extrusionOk="0" h="14530" w="66989">
                  <a:moveTo>
                    <a:pt x="0" y="0"/>
                  </a:moveTo>
                  <a:lnTo>
                    <a:pt x="0" y="14530"/>
                  </a:lnTo>
                  <a:lnTo>
                    <a:pt x="66989" y="14530"/>
                  </a:lnTo>
                  <a:lnTo>
                    <a:pt x="66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4"/>
            <p:cNvSpPr/>
            <p:nvPr/>
          </p:nvSpPr>
          <p:spPr>
            <a:xfrm>
              <a:off x="3143775" y="1591400"/>
              <a:ext cx="1688425" cy="376100"/>
            </a:xfrm>
            <a:custGeom>
              <a:rect b="b" l="l" r="r" t="t"/>
              <a:pathLst>
                <a:path extrusionOk="0" h="15044" w="67537">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4"/>
            <p:cNvSpPr/>
            <p:nvPr/>
          </p:nvSpPr>
          <p:spPr>
            <a:xfrm>
              <a:off x="480485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4"/>
            <p:cNvSpPr/>
            <p:nvPr/>
          </p:nvSpPr>
          <p:spPr>
            <a:xfrm>
              <a:off x="4797600" y="3832675"/>
              <a:ext cx="77175" cy="181650"/>
            </a:xfrm>
            <a:custGeom>
              <a:rect b="b" l="l" r="r" t="t"/>
              <a:pathLst>
                <a:path extrusionOk="0" h="7266" w="3087">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4"/>
            <p:cNvSpPr/>
            <p:nvPr/>
          </p:nvSpPr>
          <p:spPr>
            <a:xfrm>
              <a:off x="310280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4"/>
            <p:cNvSpPr/>
            <p:nvPr/>
          </p:nvSpPr>
          <p:spPr>
            <a:xfrm>
              <a:off x="3095575" y="3832675"/>
              <a:ext cx="77175" cy="181650"/>
            </a:xfrm>
            <a:custGeom>
              <a:rect b="b" l="l" r="r" t="t"/>
              <a:pathLst>
                <a:path extrusionOk="0" h="7266" w="3087">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4"/>
            <p:cNvSpPr/>
            <p:nvPr/>
          </p:nvSpPr>
          <p:spPr>
            <a:xfrm>
              <a:off x="3093150" y="1874275"/>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4"/>
            <p:cNvSpPr/>
            <p:nvPr/>
          </p:nvSpPr>
          <p:spPr>
            <a:xfrm>
              <a:off x="3086725" y="1867025"/>
              <a:ext cx="77175" cy="181650"/>
            </a:xfrm>
            <a:custGeom>
              <a:rect b="b" l="l" r="r" t="t"/>
              <a:pathLst>
                <a:path extrusionOk="0" h="7266" w="3087">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4"/>
            <p:cNvSpPr/>
            <p:nvPr/>
          </p:nvSpPr>
          <p:spPr>
            <a:xfrm>
              <a:off x="3093150" y="3349700"/>
              <a:ext cx="63525" cy="167975"/>
            </a:xfrm>
            <a:custGeom>
              <a:rect b="b" l="l" r="r" t="t"/>
              <a:pathLst>
                <a:path extrusionOk="0" h="6719" w="2541">
                  <a:moveTo>
                    <a:pt x="1" y="1"/>
                  </a:moveTo>
                  <a:lnTo>
                    <a:pt x="1"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4"/>
            <p:cNvSpPr/>
            <p:nvPr/>
          </p:nvSpPr>
          <p:spPr>
            <a:xfrm>
              <a:off x="3086725" y="3343275"/>
              <a:ext cx="77175" cy="181650"/>
            </a:xfrm>
            <a:custGeom>
              <a:rect b="b" l="l" r="r" t="t"/>
              <a:pathLst>
                <a:path extrusionOk="0" h="7266" w="3087">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4"/>
            <p:cNvSpPr/>
            <p:nvPr/>
          </p:nvSpPr>
          <p:spPr>
            <a:xfrm>
              <a:off x="3093150" y="2846650"/>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4"/>
            <p:cNvSpPr/>
            <p:nvPr/>
          </p:nvSpPr>
          <p:spPr>
            <a:xfrm>
              <a:off x="3086725" y="2839400"/>
              <a:ext cx="77175" cy="181650"/>
            </a:xfrm>
            <a:custGeom>
              <a:rect b="b" l="l" r="r" t="t"/>
              <a:pathLst>
                <a:path extrusionOk="0" h="7266" w="3087">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4"/>
            <p:cNvSpPr/>
            <p:nvPr/>
          </p:nvSpPr>
          <p:spPr>
            <a:xfrm>
              <a:off x="4820925" y="1874275"/>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4"/>
            <p:cNvSpPr/>
            <p:nvPr/>
          </p:nvSpPr>
          <p:spPr>
            <a:xfrm>
              <a:off x="4813675" y="1867025"/>
              <a:ext cx="77175" cy="181650"/>
            </a:xfrm>
            <a:custGeom>
              <a:rect b="b" l="l" r="r" t="t"/>
              <a:pathLst>
                <a:path extrusionOk="0" h="7266" w="3087">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4"/>
            <p:cNvSpPr/>
            <p:nvPr/>
          </p:nvSpPr>
          <p:spPr>
            <a:xfrm>
              <a:off x="4820925" y="33497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4"/>
            <p:cNvSpPr/>
            <p:nvPr/>
          </p:nvSpPr>
          <p:spPr>
            <a:xfrm>
              <a:off x="4813675" y="3343275"/>
              <a:ext cx="77175" cy="181650"/>
            </a:xfrm>
            <a:custGeom>
              <a:rect b="b" l="l" r="r" t="t"/>
              <a:pathLst>
                <a:path extrusionOk="0" h="7266" w="3087">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4"/>
            <p:cNvSpPr/>
            <p:nvPr/>
          </p:nvSpPr>
          <p:spPr>
            <a:xfrm>
              <a:off x="3093150" y="2358850"/>
              <a:ext cx="63525" cy="168775"/>
            </a:xfrm>
            <a:custGeom>
              <a:rect b="b" l="l" r="r" t="t"/>
              <a:pathLst>
                <a:path extrusionOk="0" h="6751" w="2541">
                  <a:moveTo>
                    <a:pt x="1" y="0"/>
                  </a:moveTo>
                  <a:lnTo>
                    <a:pt x="1" y="6751"/>
                  </a:lnTo>
                  <a:lnTo>
                    <a:pt x="2540" y="6751"/>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4"/>
            <p:cNvSpPr/>
            <p:nvPr/>
          </p:nvSpPr>
          <p:spPr>
            <a:xfrm>
              <a:off x="3086725" y="2352425"/>
              <a:ext cx="77175" cy="181625"/>
            </a:xfrm>
            <a:custGeom>
              <a:rect b="b" l="l" r="r" t="t"/>
              <a:pathLst>
                <a:path extrusionOk="0" h="7265" w="3087">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4"/>
            <p:cNvSpPr/>
            <p:nvPr/>
          </p:nvSpPr>
          <p:spPr>
            <a:xfrm>
              <a:off x="4820925" y="2358850"/>
              <a:ext cx="63500" cy="168775"/>
            </a:xfrm>
            <a:custGeom>
              <a:rect b="b" l="l" r="r" t="t"/>
              <a:pathLst>
                <a:path extrusionOk="0" h="6751" w="2540">
                  <a:moveTo>
                    <a:pt x="0" y="0"/>
                  </a:moveTo>
                  <a:lnTo>
                    <a:pt x="0" y="6751"/>
                  </a:lnTo>
                  <a:lnTo>
                    <a:pt x="2540" y="6751"/>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4"/>
            <p:cNvSpPr/>
            <p:nvPr/>
          </p:nvSpPr>
          <p:spPr>
            <a:xfrm>
              <a:off x="4813675" y="2352425"/>
              <a:ext cx="77175" cy="181625"/>
            </a:xfrm>
            <a:custGeom>
              <a:rect b="b" l="l" r="r" t="t"/>
              <a:pathLst>
                <a:path extrusionOk="0" h="7265" w="3087">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4"/>
            <p:cNvSpPr/>
            <p:nvPr/>
          </p:nvSpPr>
          <p:spPr>
            <a:xfrm>
              <a:off x="3151025" y="1781050"/>
              <a:ext cx="1674725" cy="362450"/>
            </a:xfrm>
            <a:custGeom>
              <a:rect b="b" l="l" r="r" t="t"/>
              <a:pathLst>
                <a:path extrusionOk="0" h="14498" w="66989">
                  <a:moveTo>
                    <a:pt x="0" y="0"/>
                  </a:moveTo>
                  <a:lnTo>
                    <a:pt x="0" y="14498"/>
                  </a:lnTo>
                  <a:lnTo>
                    <a:pt x="66989" y="14498"/>
                  </a:lnTo>
                  <a:lnTo>
                    <a:pt x="66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4"/>
            <p:cNvSpPr/>
            <p:nvPr/>
          </p:nvSpPr>
          <p:spPr>
            <a:xfrm>
              <a:off x="3143775" y="1773825"/>
              <a:ext cx="1688425" cy="376900"/>
            </a:xfrm>
            <a:custGeom>
              <a:rect b="b" l="l" r="r" t="t"/>
              <a:pathLst>
                <a:path extrusionOk="0" h="15076" w="67537">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4"/>
            <p:cNvSpPr/>
            <p:nvPr/>
          </p:nvSpPr>
          <p:spPr>
            <a:xfrm>
              <a:off x="3505400" y="1873475"/>
              <a:ext cx="95650" cy="177600"/>
            </a:xfrm>
            <a:custGeom>
              <a:rect b="b" l="l" r="r" t="t"/>
              <a:pathLst>
                <a:path extrusionOk="0" h="7104"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4"/>
            <p:cNvSpPr/>
            <p:nvPr/>
          </p:nvSpPr>
          <p:spPr>
            <a:xfrm>
              <a:off x="3498175" y="1867025"/>
              <a:ext cx="109325" cy="190500"/>
            </a:xfrm>
            <a:custGeom>
              <a:rect b="b" l="l" r="r" t="t"/>
              <a:pathLst>
                <a:path extrusionOk="0" h="7620" w="4373">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4"/>
            <p:cNvSpPr/>
            <p:nvPr/>
          </p:nvSpPr>
          <p:spPr>
            <a:xfrm>
              <a:off x="3358350" y="1873475"/>
              <a:ext cx="95650" cy="177600"/>
            </a:xfrm>
            <a:custGeom>
              <a:rect b="b" l="l" r="r" t="t"/>
              <a:pathLst>
                <a:path extrusionOk="0" h="7104"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4"/>
            <p:cNvSpPr/>
            <p:nvPr/>
          </p:nvSpPr>
          <p:spPr>
            <a:xfrm>
              <a:off x="3351925" y="1867025"/>
              <a:ext cx="108500" cy="190500"/>
            </a:xfrm>
            <a:custGeom>
              <a:rect b="b" l="l" r="r" t="t"/>
              <a:pathLst>
                <a:path extrusionOk="0" h="7620" w="434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4"/>
            <p:cNvSpPr/>
            <p:nvPr/>
          </p:nvSpPr>
          <p:spPr>
            <a:xfrm>
              <a:off x="3231375" y="1873475"/>
              <a:ext cx="76375" cy="177600"/>
            </a:xfrm>
            <a:custGeom>
              <a:rect b="b" l="l" r="r" t="t"/>
              <a:pathLst>
                <a:path extrusionOk="0" h="7104"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4"/>
            <p:cNvSpPr/>
            <p:nvPr/>
          </p:nvSpPr>
          <p:spPr>
            <a:xfrm>
              <a:off x="3224950" y="1867025"/>
              <a:ext cx="89225" cy="190500"/>
            </a:xfrm>
            <a:custGeom>
              <a:rect b="b" l="l" r="r" t="t"/>
              <a:pathLst>
                <a:path extrusionOk="0" h="7620" w="3569">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4"/>
            <p:cNvSpPr/>
            <p:nvPr/>
          </p:nvSpPr>
          <p:spPr>
            <a:xfrm>
              <a:off x="3651675" y="1873475"/>
              <a:ext cx="95650" cy="177600"/>
            </a:xfrm>
            <a:custGeom>
              <a:rect b="b" l="l" r="r" t="t"/>
              <a:pathLst>
                <a:path extrusionOk="0" h="7104"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4"/>
            <p:cNvSpPr/>
            <p:nvPr/>
          </p:nvSpPr>
          <p:spPr>
            <a:xfrm>
              <a:off x="3645225" y="1867025"/>
              <a:ext cx="108525" cy="190500"/>
            </a:xfrm>
            <a:custGeom>
              <a:rect b="b" l="l" r="r" t="t"/>
              <a:pathLst>
                <a:path extrusionOk="0" h="7620" w="4341">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4"/>
            <p:cNvSpPr/>
            <p:nvPr/>
          </p:nvSpPr>
          <p:spPr>
            <a:xfrm>
              <a:off x="3797925" y="1873475"/>
              <a:ext cx="587450" cy="177600"/>
            </a:xfrm>
            <a:custGeom>
              <a:rect b="b" l="l" r="r" t="t"/>
              <a:pathLst>
                <a:path extrusionOk="0" h="7104"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4"/>
            <p:cNvSpPr/>
            <p:nvPr/>
          </p:nvSpPr>
          <p:spPr>
            <a:xfrm>
              <a:off x="3791500" y="1867025"/>
              <a:ext cx="600325" cy="190500"/>
            </a:xfrm>
            <a:custGeom>
              <a:rect b="b" l="l" r="r" t="t"/>
              <a:pathLst>
                <a:path extrusionOk="0" h="7620" w="24013">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4"/>
            <p:cNvSpPr/>
            <p:nvPr/>
          </p:nvSpPr>
          <p:spPr>
            <a:xfrm>
              <a:off x="4497050" y="1909625"/>
              <a:ext cx="89225" cy="90025"/>
            </a:xfrm>
            <a:custGeom>
              <a:rect b="b" l="l" r="r" t="t"/>
              <a:pathLst>
                <a:path extrusionOk="0" h="3601" w="3569">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4"/>
            <p:cNvSpPr/>
            <p:nvPr/>
          </p:nvSpPr>
          <p:spPr>
            <a:xfrm>
              <a:off x="4490625"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4"/>
            <p:cNvSpPr/>
            <p:nvPr/>
          </p:nvSpPr>
          <p:spPr>
            <a:xfrm>
              <a:off x="4672250" y="1909625"/>
              <a:ext cx="89225" cy="90025"/>
            </a:xfrm>
            <a:custGeom>
              <a:rect b="b" l="l" r="r" t="t"/>
              <a:pathLst>
                <a:path extrusionOk="0" h="3601" w="3569">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4"/>
            <p:cNvSpPr/>
            <p:nvPr/>
          </p:nvSpPr>
          <p:spPr>
            <a:xfrm>
              <a:off x="4665825" y="1903200"/>
              <a:ext cx="102875" cy="102875"/>
            </a:xfrm>
            <a:custGeom>
              <a:rect b="b" l="l" r="r" t="t"/>
              <a:pathLst>
                <a:path extrusionOk="0" h="4115" w="4115">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4"/>
            <p:cNvSpPr/>
            <p:nvPr/>
          </p:nvSpPr>
          <p:spPr>
            <a:xfrm>
              <a:off x="4235900" y="1909625"/>
              <a:ext cx="89225" cy="90025"/>
            </a:xfrm>
            <a:custGeom>
              <a:rect b="b" l="l" r="r" t="t"/>
              <a:pathLst>
                <a:path extrusionOk="0" h="3601" w="3569">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4"/>
            <p:cNvSpPr/>
            <p:nvPr/>
          </p:nvSpPr>
          <p:spPr>
            <a:xfrm>
              <a:off x="4229450"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4"/>
            <p:cNvSpPr/>
            <p:nvPr/>
          </p:nvSpPr>
          <p:spPr>
            <a:xfrm>
              <a:off x="3214500" y="2143475"/>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4"/>
            <p:cNvSpPr/>
            <p:nvPr/>
          </p:nvSpPr>
          <p:spPr>
            <a:xfrm>
              <a:off x="3207275" y="2137050"/>
              <a:ext cx="1561425" cy="137450"/>
            </a:xfrm>
            <a:custGeom>
              <a:rect b="b" l="l" r="r" t="t"/>
              <a:pathLst>
                <a:path extrusionOk="0" h="5498" w="62457">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4"/>
            <p:cNvSpPr/>
            <p:nvPr/>
          </p:nvSpPr>
          <p:spPr>
            <a:xfrm>
              <a:off x="3151025" y="2268050"/>
              <a:ext cx="1674725" cy="362450"/>
            </a:xfrm>
            <a:custGeom>
              <a:rect b="b" l="l" r="r" t="t"/>
              <a:pathLst>
                <a:path extrusionOk="0" h="14498" w="66989">
                  <a:moveTo>
                    <a:pt x="0" y="0"/>
                  </a:moveTo>
                  <a:lnTo>
                    <a:pt x="0" y="14497"/>
                  </a:lnTo>
                  <a:lnTo>
                    <a:pt x="66989" y="14497"/>
                  </a:lnTo>
                  <a:lnTo>
                    <a:pt x="66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4"/>
            <p:cNvSpPr/>
            <p:nvPr/>
          </p:nvSpPr>
          <p:spPr>
            <a:xfrm>
              <a:off x="3143775" y="2260800"/>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4"/>
            <p:cNvSpPr/>
            <p:nvPr/>
          </p:nvSpPr>
          <p:spPr>
            <a:xfrm>
              <a:off x="3358350" y="2360450"/>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4"/>
            <p:cNvSpPr/>
            <p:nvPr/>
          </p:nvSpPr>
          <p:spPr>
            <a:xfrm>
              <a:off x="3351925" y="2354025"/>
              <a:ext cx="108500" cy="190475"/>
            </a:xfrm>
            <a:custGeom>
              <a:rect b="b" l="l" r="r" t="t"/>
              <a:pathLst>
                <a:path extrusionOk="0" h="7619" w="434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4"/>
            <p:cNvSpPr/>
            <p:nvPr/>
          </p:nvSpPr>
          <p:spPr>
            <a:xfrm>
              <a:off x="3651675" y="2360450"/>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4"/>
            <p:cNvSpPr/>
            <p:nvPr/>
          </p:nvSpPr>
          <p:spPr>
            <a:xfrm>
              <a:off x="3645225" y="2354025"/>
              <a:ext cx="108525" cy="190475"/>
            </a:xfrm>
            <a:custGeom>
              <a:rect b="b" l="l" r="r" t="t"/>
              <a:pathLst>
                <a:path extrusionOk="0" h="7619" w="4341">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4"/>
            <p:cNvSpPr/>
            <p:nvPr/>
          </p:nvSpPr>
          <p:spPr>
            <a:xfrm>
              <a:off x="3505400" y="2360450"/>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4"/>
            <p:cNvSpPr/>
            <p:nvPr/>
          </p:nvSpPr>
          <p:spPr>
            <a:xfrm>
              <a:off x="3498175" y="2354025"/>
              <a:ext cx="109325" cy="190475"/>
            </a:xfrm>
            <a:custGeom>
              <a:rect b="b" l="l" r="r" t="t"/>
              <a:pathLst>
                <a:path extrusionOk="0" h="7619" w="4373">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4"/>
            <p:cNvSpPr/>
            <p:nvPr/>
          </p:nvSpPr>
          <p:spPr>
            <a:xfrm>
              <a:off x="3231375" y="2360450"/>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4"/>
            <p:cNvSpPr/>
            <p:nvPr/>
          </p:nvSpPr>
          <p:spPr>
            <a:xfrm>
              <a:off x="3224950" y="2354025"/>
              <a:ext cx="89225" cy="190475"/>
            </a:xfrm>
            <a:custGeom>
              <a:rect b="b" l="l" r="r" t="t"/>
              <a:pathLst>
                <a:path extrusionOk="0" h="7619" w="3569">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4"/>
            <p:cNvSpPr/>
            <p:nvPr/>
          </p:nvSpPr>
          <p:spPr>
            <a:xfrm>
              <a:off x="3797925" y="2360450"/>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4"/>
            <p:cNvSpPr/>
            <p:nvPr/>
          </p:nvSpPr>
          <p:spPr>
            <a:xfrm>
              <a:off x="3791500" y="2354025"/>
              <a:ext cx="600325" cy="190475"/>
            </a:xfrm>
            <a:custGeom>
              <a:rect b="b" l="l" r="r" t="t"/>
              <a:pathLst>
                <a:path extrusionOk="0" h="7619" w="24013">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4"/>
            <p:cNvSpPr/>
            <p:nvPr/>
          </p:nvSpPr>
          <p:spPr>
            <a:xfrm>
              <a:off x="4497050" y="2396625"/>
              <a:ext cx="89225" cy="89225"/>
            </a:xfrm>
            <a:custGeom>
              <a:rect b="b" l="l" r="r" t="t"/>
              <a:pathLst>
                <a:path extrusionOk="0" h="3569" w="3569">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4"/>
            <p:cNvSpPr/>
            <p:nvPr/>
          </p:nvSpPr>
          <p:spPr>
            <a:xfrm>
              <a:off x="4490625"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4"/>
            <p:cNvSpPr/>
            <p:nvPr/>
          </p:nvSpPr>
          <p:spPr>
            <a:xfrm>
              <a:off x="4672250" y="2396625"/>
              <a:ext cx="89225" cy="89225"/>
            </a:xfrm>
            <a:custGeom>
              <a:rect b="b" l="l" r="r" t="t"/>
              <a:pathLst>
                <a:path extrusionOk="0" h="3569" w="3569">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4"/>
            <p:cNvSpPr/>
            <p:nvPr/>
          </p:nvSpPr>
          <p:spPr>
            <a:xfrm>
              <a:off x="4665825" y="2390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4"/>
            <p:cNvSpPr/>
            <p:nvPr/>
          </p:nvSpPr>
          <p:spPr>
            <a:xfrm>
              <a:off x="4235900" y="2396625"/>
              <a:ext cx="89225" cy="89225"/>
            </a:xfrm>
            <a:custGeom>
              <a:rect b="b" l="l" r="r" t="t"/>
              <a:pathLst>
                <a:path extrusionOk="0" h="3569" w="3569">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4"/>
            <p:cNvSpPr/>
            <p:nvPr/>
          </p:nvSpPr>
          <p:spPr>
            <a:xfrm>
              <a:off x="4229450"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4"/>
            <p:cNvSpPr/>
            <p:nvPr/>
          </p:nvSpPr>
          <p:spPr>
            <a:xfrm>
              <a:off x="3214500" y="2630475"/>
              <a:ext cx="1546975" cy="124575"/>
            </a:xfrm>
            <a:custGeom>
              <a:rect b="b" l="l" r="r" t="t"/>
              <a:pathLst>
                <a:path extrusionOk="0" h="4983" w="61879">
                  <a:moveTo>
                    <a:pt x="1" y="0"/>
                  </a:moveTo>
                  <a:lnTo>
                    <a:pt x="1" y="4983"/>
                  </a:lnTo>
                  <a:lnTo>
                    <a:pt x="61878" y="4983"/>
                  </a:lnTo>
                  <a:lnTo>
                    <a:pt x="6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4"/>
            <p:cNvSpPr/>
            <p:nvPr/>
          </p:nvSpPr>
          <p:spPr>
            <a:xfrm>
              <a:off x="3207275" y="2624050"/>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4"/>
            <p:cNvSpPr/>
            <p:nvPr/>
          </p:nvSpPr>
          <p:spPr>
            <a:xfrm>
              <a:off x="3151025" y="2755025"/>
              <a:ext cx="1674725" cy="362450"/>
            </a:xfrm>
            <a:custGeom>
              <a:rect b="b" l="l" r="r" t="t"/>
              <a:pathLst>
                <a:path extrusionOk="0" h="14498" w="66989">
                  <a:moveTo>
                    <a:pt x="0" y="1"/>
                  </a:moveTo>
                  <a:lnTo>
                    <a:pt x="0" y="14498"/>
                  </a:lnTo>
                  <a:lnTo>
                    <a:pt x="66989" y="14498"/>
                  </a:lnTo>
                  <a:lnTo>
                    <a:pt x="669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4"/>
            <p:cNvSpPr/>
            <p:nvPr/>
          </p:nvSpPr>
          <p:spPr>
            <a:xfrm>
              <a:off x="3143775" y="2747800"/>
              <a:ext cx="1688425" cy="376100"/>
            </a:xfrm>
            <a:custGeom>
              <a:rect b="b" l="l" r="r" t="t"/>
              <a:pathLst>
                <a:path extrusionOk="0" h="15044"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4"/>
            <p:cNvSpPr/>
            <p:nvPr/>
          </p:nvSpPr>
          <p:spPr>
            <a:xfrm>
              <a:off x="3505400" y="2847450"/>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4"/>
            <p:cNvSpPr/>
            <p:nvPr/>
          </p:nvSpPr>
          <p:spPr>
            <a:xfrm>
              <a:off x="3498175" y="2840200"/>
              <a:ext cx="109325" cy="191300"/>
            </a:xfrm>
            <a:custGeom>
              <a:rect b="b" l="l" r="r" t="t"/>
              <a:pathLst>
                <a:path extrusionOk="0" h="7652" w="4373">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4"/>
            <p:cNvSpPr/>
            <p:nvPr/>
          </p:nvSpPr>
          <p:spPr>
            <a:xfrm>
              <a:off x="3651675" y="2847450"/>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4"/>
            <p:cNvSpPr/>
            <p:nvPr/>
          </p:nvSpPr>
          <p:spPr>
            <a:xfrm>
              <a:off x="3645225" y="2840200"/>
              <a:ext cx="108525" cy="191300"/>
            </a:xfrm>
            <a:custGeom>
              <a:rect b="b" l="l" r="r" t="t"/>
              <a:pathLst>
                <a:path extrusionOk="0" h="7652" w="4341">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4"/>
            <p:cNvSpPr/>
            <p:nvPr/>
          </p:nvSpPr>
          <p:spPr>
            <a:xfrm>
              <a:off x="3358350" y="2847450"/>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4"/>
            <p:cNvSpPr/>
            <p:nvPr/>
          </p:nvSpPr>
          <p:spPr>
            <a:xfrm>
              <a:off x="3351925" y="2840200"/>
              <a:ext cx="108500" cy="191300"/>
            </a:xfrm>
            <a:custGeom>
              <a:rect b="b" l="l" r="r" t="t"/>
              <a:pathLst>
                <a:path extrusionOk="0" h="7652" w="434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4"/>
            <p:cNvSpPr/>
            <p:nvPr/>
          </p:nvSpPr>
          <p:spPr>
            <a:xfrm>
              <a:off x="3797925" y="2847450"/>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4"/>
            <p:cNvSpPr/>
            <p:nvPr/>
          </p:nvSpPr>
          <p:spPr>
            <a:xfrm>
              <a:off x="3791500" y="2840200"/>
              <a:ext cx="600325" cy="191300"/>
            </a:xfrm>
            <a:custGeom>
              <a:rect b="b" l="l" r="r" t="t"/>
              <a:pathLst>
                <a:path extrusionOk="0" h="7652" w="24013">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4"/>
            <p:cNvSpPr/>
            <p:nvPr/>
          </p:nvSpPr>
          <p:spPr>
            <a:xfrm>
              <a:off x="3231375" y="2847450"/>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4"/>
            <p:cNvSpPr/>
            <p:nvPr/>
          </p:nvSpPr>
          <p:spPr>
            <a:xfrm>
              <a:off x="3224950" y="2840200"/>
              <a:ext cx="89225" cy="191300"/>
            </a:xfrm>
            <a:custGeom>
              <a:rect b="b" l="l" r="r" t="t"/>
              <a:pathLst>
                <a:path extrusionOk="0" h="7652" w="3569">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4"/>
            <p:cNvSpPr/>
            <p:nvPr/>
          </p:nvSpPr>
          <p:spPr>
            <a:xfrm>
              <a:off x="4497050" y="2883600"/>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4"/>
            <p:cNvSpPr/>
            <p:nvPr/>
          </p:nvSpPr>
          <p:spPr>
            <a:xfrm>
              <a:off x="4490625"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4"/>
            <p:cNvSpPr/>
            <p:nvPr/>
          </p:nvSpPr>
          <p:spPr>
            <a:xfrm>
              <a:off x="4672250" y="2883600"/>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4"/>
            <p:cNvSpPr/>
            <p:nvPr/>
          </p:nvSpPr>
          <p:spPr>
            <a:xfrm>
              <a:off x="4665825" y="2877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4"/>
            <p:cNvSpPr/>
            <p:nvPr/>
          </p:nvSpPr>
          <p:spPr>
            <a:xfrm>
              <a:off x="4235900" y="2883600"/>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4"/>
            <p:cNvSpPr/>
            <p:nvPr/>
          </p:nvSpPr>
          <p:spPr>
            <a:xfrm>
              <a:off x="4229450"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4"/>
            <p:cNvSpPr/>
            <p:nvPr/>
          </p:nvSpPr>
          <p:spPr>
            <a:xfrm>
              <a:off x="3214500" y="3117450"/>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4"/>
            <p:cNvSpPr/>
            <p:nvPr/>
          </p:nvSpPr>
          <p:spPr>
            <a:xfrm>
              <a:off x="3207275" y="3111025"/>
              <a:ext cx="1561425" cy="137450"/>
            </a:xfrm>
            <a:custGeom>
              <a:rect b="b" l="l" r="r" t="t"/>
              <a:pathLst>
                <a:path extrusionOk="0" h="5498" w="62457">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4"/>
            <p:cNvSpPr/>
            <p:nvPr/>
          </p:nvSpPr>
          <p:spPr>
            <a:xfrm>
              <a:off x="3151025" y="3242025"/>
              <a:ext cx="1674725" cy="362450"/>
            </a:xfrm>
            <a:custGeom>
              <a:rect b="b" l="l" r="r" t="t"/>
              <a:pathLst>
                <a:path extrusionOk="0" h="14498" w="66989">
                  <a:moveTo>
                    <a:pt x="0" y="0"/>
                  </a:moveTo>
                  <a:lnTo>
                    <a:pt x="0" y="14497"/>
                  </a:lnTo>
                  <a:lnTo>
                    <a:pt x="66989" y="14497"/>
                  </a:lnTo>
                  <a:lnTo>
                    <a:pt x="66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4"/>
            <p:cNvSpPr/>
            <p:nvPr/>
          </p:nvSpPr>
          <p:spPr>
            <a:xfrm>
              <a:off x="3143775" y="3234775"/>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4"/>
            <p:cNvSpPr/>
            <p:nvPr/>
          </p:nvSpPr>
          <p:spPr>
            <a:xfrm>
              <a:off x="3651675" y="3334425"/>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4"/>
            <p:cNvSpPr/>
            <p:nvPr/>
          </p:nvSpPr>
          <p:spPr>
            <a:xfrm>
              <a:off x="3645225" y="3327200"/>
              <a:ext cx="108525" cy="191275"/>
            </a:xfrm>
            <a:custGeom>
              <a:rect b="b" l="l" r="r" t="t"/>
              <a:pathLst>
                <a:path extrusionOk="0" h="7651" w="4341">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4"/>
            <p:cNvSpPr/>
            <p:nvPr/>
          </p:nvSpPr>
          <p:spPr>
            <a:xfrm>
              <a:off x="3358350" y="3334425"/>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4"/>
            <p:cNvSpPr/>
            <p:nvPr/>
          </p:nvSpPr>
          <p:spPr>
            <a:xfrm>
              <a:off x="3351925" y="3327200"/>
              <a:ext cx="108500" cy="191275"/>
            </a:xfrm>
            <a:custGeom>
              <a:rect b="b" l="l" r="r" t="t"/>
              <a:pathLst>
                <a:path extrusionOk="0" h="7651" w="434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4"/>
            <p:cNvSpPr/>
            <p:nvPr/>
          </p:nvSpPr>
          <p:spPr>
            <a:xfrm>
              <a:off x="3505400" y="3334425"/>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4"/>
            <p:cNvSpPr/>
            <p:nvPr/>
          </p:nvSpPr>
          <p:spPr>
            <a:xfrm>
              <a:off x="3498175" y="3327200"/>
              <a:ext cx="109325" cy="191275"/>
            </a:xfrm>
            <a:custGeom>
              <a:rect b="b" l="l" r="r" t="t"/>
              <a:pathLst>
                <a:path extrusionOk="0" h="7651" w="4373">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4"/>
            <p:cNvSpPr/>
            <p:nvPr/>
          </p:nvSpPr>
          <p:spPr>
            <a:xfrm>
              <a:off x="3231375" y="3334425"/>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4"/>
            <p:cNvSpPr/>
            <p:nvPr/>
          </p:nvSpPr>
          <p:spPr>
            <a:xfrm>
              <a:off x="3224950" y="3327200"/>
              <a:ext cx="89225" cy="191275"/>
            </a:xfrm>
            <a:custGeom>
              <a:rect b="b" l="l" r="r" t="t"/>
              <a:pathLst>
                <a:path extrusionOk="0" h="7651" w="3569">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4"/>
            <p:cNvSpPr/>
            <p:nvPr/>
          </p:nvSpPr>
          <p:spPr>
            <a:xfrm>
              <a:off x="3797925" y="3334425"/>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4"/>
            <p:cNvSpPr/>
            <p:nvPr/>
          </p:nvSpPr>
          <p:spPr>
            <a:xfrm>
              <a:off x="3791500" y="3327200"/>
              <a:ext cx="600325" cy="191275"/>
            </a:xfrm>
            <a:custGeom>
              <a:rect b="b" l="l" r="r" t="t"/>
              <a:pathLst>
                <a:path extrusionOk="0" h="7651" w="24013">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4"/>
            <p:cNvSpPr/>
            <p:nvPr/>
          </p:nvSpPr>
          <p:spPr>
            <a:xfrm>
              <a:off x="4497050" y="3370600"/>
              <a:ext cx="89225" cy="89225"/>
            </a:xfrm>
            <a:custGeom>
              <a:rect b="b" l="l" r="r" t="t"/>
              <a:pathLst>
                <a:path extrusionOk="0" h="3569" w="3569">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4"/>
            <p:cNvSpPr/>
            <p:nvPr/>
          </p:nvSpPr>
          <p:spPr>
            <a:xfrm>
              <a:off x="4490625"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4"/>
            <p:cNvSpPr/>
            <p:nvPr/>
          </p:nvSpPr>
          <p:spPr>
            <a:xfrm>
              <a:off x="4672250" y="3370600"/>
              <a:ext cx="89225" cy="89225"/>
            </a:xfrm>
            <a:custGeom>
              <a:rect b="b" l="l" r="r" t="t"/>
              <a:pathLst>
                <a:path extrusionOk="0" h="3569" w="3569">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4"/>
            <p:cNvSpPr/>
            <p:nvPr/>
          </p:nvSpPr>
          <p:spPr>
            <a:xfrm>
              <a:off x="4665825" y="3364175"/>
              <a:ext cx="102875" cy="102875"/>
            </a:xfrm>
            <a:custGeom>
              <a:rect b="b" l="l" r="r" t="t"/>
              <a:pathLst>
                <a:path extrusionOk="0" h="4115" w="4115">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4"/>
            <p:cNvSpPr/>
            <p:nvPr/>
          </p:nvSpPr>
          <p:spPr>
            <a:xfrm>
              <a:off x="4235900" y="3370600"/>
              <a:ext cx="89225" cy="89225"/>
            </a:xfrm>
            <a:custGeom>
              <a:rect b="b" l="l" r="r" t="t"/>
              <a:pathLst>
                <a:path extrusionOk="0" h="3569" w="3569">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4"/>
            <p:cNvSpPr/>
            <p:nvPr/>
          </p:nvSpPr>
          <p:spPr>
            <a:xfrm>
              <a:off x="4229450"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4"/>
            <p:cNvSpPr/>
            <p:nvPr/>
          </p:nvSpPr>
          <p:spPr>
            <a:xfrm>
              <a:off x="3214500" y="3604450"/>
              <a:ext cx="1546975" cy="123775"/>
            </a:xfrm>
            <a:custGeom>
              <a:rect b="b" l="l" r="r" t="t"/>
              <a:pathLst>
                <a:path extrusionOk="0" h="4951" w="61879">
                  <a:moveTo>
                    <a:pt x="1" y="0"/>
                  </a:moveTo>
                  <a:lnTo>
                    <a:pt x="1" y="4951"/>
                  </a:lnTo>
                  <a:lnTo>
                    <a:pt x="61878" y="4951"/>
                  </a:lnTo>
                  <a:lnTo>
                    <a:pt x="6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4"/>
            <p:cNvSpPr/>
            <p:nvPr/>
          </p:nvSpPr>
          <p:spPr>
            <a:xfrm>
              <a:off x="3207275" y="3598025"/>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4"/>
            <p:cNvSpPr/>
            <p:nvPr/>
          </p:nvSpPr>
          <p:spPr>
            <a:xfrm>
              <a:off x="3151025" y="3728200"/>
              <a:ext cx="1674725" cy="363250"/>
            </a:xfrm>
            <a:custGeom>
              <a:rect b="b" l="l" r="r" t="t"/>
              <a:pathLst>
                <a:path extrusionOk="0" h="14530" w="66989">
                  <a:moveTo>
                    <a:pt x="0" y="1"/>
                  </a:moveTo>
                  <a:lnTo>
                    <a:pt x="0" y="14530"/>
                  </a:lnTo>
                  <a:lnTo>
                    <a:pt x="66989" y="14530"/>
                  </a:lnTo>
                  <a:lnTo>
                    <a:pt x="669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4"/>
            <p:cNvSpPr/>
            <p:nvPr/>
          </p:nvSpPr>
          <p:spPr>
            <a:xfrm>
              <a:off x="3143775" y="3721775"/>
              <a:ext cx="1688425" cy="376125"/>
            </a:xfrm>
            <a:custGeom>
              <a:rect b="b" l="l" r="r" t="t"/>
              <a:pathLst>
                <a:path extrusionOk="0" h="15045"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4"/>
            <p:cNvSpPr/>
            <p:nvPr/>
          </p:nvSpPr>
          <p:spPr>
            <a:xfrm>
              <a:off x="3358350" y="3821425"/>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4"/>
            <p:cNvSpPr/>
            <p:nvPr/>
          </p:nvSpPr>
          <p:spPr>
            <a:xfrm>
              <a:off x="3351925" y="3814200"/>
              <a:ext cx="108500" cy="191275"/>
            </a:xfrm>
            <a:custGeom>
              <a:rect b="b" l="l" r="r" t="t"/>
              <a:pathLst>
                <a:path extrusionOk="0" h="7651" w="434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4"/>
            <p:cNvSpPr/>
            <p:nvPr/>
          </p:nvSpPr>
          <p:spPr>
            <a:xfrm>
              <a:off x="3505400" y="3821425"/>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4"/>
            <p:cNvSpPr/>
            <p:nvPr/>
          </p:nvSpPr>
          <p:spPr>
            <a:xfrm>
              <a:off x="3498175" y="3814200"/>
              <a:ext cx="109325" cy="191275"/>
            </a:xfrm>
            <a:custGeom>
              <a:rect b="b" l="l" r="r" t="t"/>
              <a:pathLst>
                <a:path extrusionOk="0" h="7651" w="4373">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4"/>
            <p:cNvSpPr/>
            <p:nvPr/>
          </p:nvSpPr>
          <p:spPr>
            <a:xfrm>
              <a:off x="3651675" y="3821425"/>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4"/>
            <p:cNvSpPr/>
            <p:nvPr/>
          </p:nvSpPr>
          <p:spPr>
            <a:xfrm>
              <a:off x="3645225" y="3814200"/>
              <a:ext cx="108525" cy="191275"/>
            </a:xfrm>
            <a:custGeom>
              <a:rect b="b" l="l" r="r" t="t"/>
              <a:pathLst>
                <a:path extrusionOk="0" h="7651" w="4341">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4"/>
            <p:cNvSpPr/>
            <p:nvPr/>
          </p:nvSpPr>
          <p:spPr>
            <a:xfrm>
              <a:off x="3231375" y="3821425"/>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4"/>
            <p:cNvSpPr/>
            <p:nvPr/>
          </p:nvSpPr>
          <p:spPr>
            <a:xfrm>
              <a:off x="3224950" y="3814200"/>
              <a:ext cx="89225" cy="191275"/>
            </a:xfrm>
            <a:custGeom>
              <a:rect b="b" l="l" r="r" t="t"/>
              <a:pathLst>
                <a:path extrusionOk="0" h="7651" w="3569">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4"/>
            <p:cNvSpPr/>
            <p:nvPr/>
          </p:nvSpPr>
          <p:spPr>
            <a:xfrm>
              <a:off x="3797925" y="3821425"/>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4"/>
            <p:cNvSpPr/>
            <p:nvPr/>
          </p:nvSpPr>
          <p:spPr>
            <a:xfrm>
              <a:off x="3791500" y="3814200"/>
              <a:ext cx="600325" cy="191275"/>
            </a:xfrm>
            <a:custGeom>
              <a:rect b="b" l="l" r="r" t="t"/>
              <a:pathLst>
                <a:path extrusionOk="0" h="7651" w="24013">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4"/>
            <p:cNvSpPr/>
            <p:nvPr/>
          </p:nvSpPr>
          <p:spPr>
            <a:xfrm>
              <a:off x="4497050" y="3857575"/>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4"/>
            <p:cNvSpPr/>
            <p:nvPr/>
          </p:nvSpPr>
          <p:spPr>
            <a:xfrm>
              <a:off x="4490625"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4"/>
            <p:cNvSpPr/>
            <p:nvPr/>
          </p:nvSpPr>
          <p:spPr>
            <a:xfrm>
              <a:off x="4672250" y="3857575"/>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4"/>
            <p:cNvSpPr/>
            <p:nvPr/>
          </p:nvSpPr>
          <p:spPr>
            <a:xfrm>
              <a:off x="4665825" y="3851150"/>
              <a:ext cx="102875" cy="102900"/>
            </a:xfrm>
            <a:custGeom>
              <a:rect b="b" l="l" r="r" t="t"/>
              <a:pathLst>
                <a:path extrusionOk="0" h="4116" w="4115">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4"/>
            <p:cNvSpPr/>
            <p:nvPr/>
          </p:nvSpPr>
          <p:spPr>
            <a:xfrm>
              <a:off x="4235900" y="3857575"/>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4"/>
            <p:cNvSpPr/>
            <p:nvPr/>
          </p:nvSpPr>
          <p:spPr>
            <a:xfrm>
              <a:off x="4229450"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rect b="b" l="l" r="r" t="t"/>
              <a:pathLst>
                <a:path extrusionOk="0" h="183117" w="200678">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4"/>
            <p:cNvSpPr/>
            <p:nvPr/>
          </p:nvSpPr>
          <p:spPr>
            <a:xfrm>
              <a:off x="1388700" y="542675"/>
              <a:ext cx="4672200" cy="4578200"/>
            </a:xfrm>
            <a:custGeom>
              <a:rect b="b" l="l" r="r" t="t"/>
              <a:pathLst>
                <a:path extrusionOk="0" h="183128" w="186888">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4"/>
            <p:cNvSpPr/>
            <p:nvPr/>
          </p:nvSpPr>
          <p:spPr>
            <a:xfrm>
              <a:off x="1698100" y="4799425"/>
              <a:ext cx="3900725" cy="255575"/>
            </a:xfrm>
            <a:custGeom>
              <a:rect b="b" l="l" r="r" t="t"/>
              <a:pathLst>
                <a:path extrusionOk="0" h="10223" w="156029">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4"/>
            <p:cNvSpPr/>
            <p:nvPr/>
          </p:nvSpPr>
          <p:spPr>
            <a:xfrm>
              <a:off x="2634300" y="1148600"/>
              <a:ext cx="3007925" cy="1915850"/>
            </a:xfrm>
            <a:custGeom>
              <a:rect b="b" l="l" r="r" t="t"/>
              <a:pathLst>
                <a:path extrusionOk="0" h="76634" w="120317">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4"/>
            <p:cNvSpPr/>
            <p:nvPr/>
          </p:nvSpPr>
          <p:spPr>
            <a:xfrm>
              <a:off x="4008475" y="962975"/>
              <a:ext cx="286100" cy="383350"/>
            </a:xfrm>
            <a:custGeom>
              <a:rect b="b" l="l" r="r" t="t"/>
              <a:pathLst>
                <a:path extrusionOk="0" h="15334" w="11444">
                  <a:moveTo>
                    <a:pt x="0" y="0"/>
                  </a:moveTo>
                  <a:lnTo>
                    <a:pt x="7683" y="15333"/>
                  </a:lnTo>
                  <a:lnTo>
                    <a:pt x="114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4"/>
            <p:cNvSpPr/>
            <p:nvPr/>
          </p:nvSpPr>
          <p:spPr>
            <a:xfrm>
              <a:off x="4002850" y="957350"/>
              <a:ext cx="297350" cy="394000"/>
            </a:xfrm>
            <a:custGeom>
              <a:rect b="b" l="l" r="r" t="t"/>
              <a:pathLst>
                <a:path extrusionOk="0" h="15760" w="11894">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4"/>
            <p:cNvSpPr/>
            <p:nvPr/>
          </p:nvSpPr>
          <p:spPr>
            <a:xfrm>
              <a:off x="4039000" y="977425"/>
              <a:ext cx="182450" cy="368900"/>
            </a:xfrm>
            <a:custGeom>
              <a:rect b="b" l="l" r="r" t="t"/>
              <a:pathLst>
                <a:path extrusionOk="0" h="14756" w="7298">
                  <a:moveTo>
                    <a:pt x="1" y="1"/>
                  </a:moveTo>
                  <a:lnTo>
                    <a:pt x="6462" y="14755"/>
                  </a:lnTo>
                  <a:lnTo>
                    <a:pt x="72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4"/>
            <p:cNvSpPr/>
            <p:nvPr/>
          </p:nvSpPr>
          <p:spPr>
            <a:xfrm>
              <a:off x="4033375" y="971800"/>
              <a:ext cx="192900" cy="379550"/>
            </a:xfrm>
            <a:custGeom>
              <a:rect b="b" l="l" r="r" t="t"/>
              <a:pathLst>
                <a:path extrusionOk="0" h="15182" w="7716">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4"/>
            <p:cNvSpPr/>
            <p:nvPr/>
          </p:nvSpPr>
          <p:spPr>
            <a:xfrm>
              <a:off x="3998825" y="948500"/>
              <a:ext cx="201725" cy="397825"/>
            </a:xfrm>
            <a:custGeom>
              <a:rect b="b" l="l" r="r" t="t"/>
              <a:pathLst>
                <a:path extrusionOk="0" h="15913" w="8069">
                  <a:moveTo>
                    <a:pt x="0" y="1"/>
                  </a:moveTo>
                  <a:lnTo>
                    <a:pt x="8069" y="15912"/>
                  </a:lnTo>
                  <a:lnTo>
                    <a:pt x="7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4"/>
            <p:cNvSpPr/>
            <p:nvPr/>
          </p:nvSpPr>
          <p:spPr>
            <a:xfrm>
              <a:off x="3993200" y="943675"/>
              <a:ext cx="212175" cy="407675"/>
            </a:xfrm>
            <a:custGeom>
              <a:rect b="b" l="l" r="r" t="t"/>
              <a:pathLst>
                <a:path extrusionOk="0" h="16307" w="8487">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4"/>
            <p:cNvSpPr/>
            <p:nvPr/>
          </p:nvSpPr>
          <p:spPr>
            <a:xfrm>
              <a:off x="3567275" y="876975"/>
              <a:ext cx="633275" cy="469350"/>
            </a:xfrm>
            <a:custGeom>
              <a:rect b="b" l="l" r="r" t="t"/>
              <a:pathLst>
                <a:path extrusionOk="0" h="18774" w="25331">
                  <a:moveTo>
                    <a:pt x="1" y="1"/>
                  </a:moveTo>
                  <a:lnTo>
                    <a:pt x="4630" y="18773"/>
                  </a:lnTo>
                  <a:lnTo>
                    <a:pt x="25331" y="18773"/>
                  </a:lnTo>
                  <a:lnTo>
                    <a:pt x="22052" y="2155"/>
                  </a:lnTo>
                  <a:lnTo>
                    <a:pt x="11734" y="2155"/>
                  </a:lnTo>
                  <a:lnTo>
                    <a:pt x="98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4"/>
            <p:cNvSpPr/>
            <p:nvPr/>
          </p:nvSpPr>
          <p:spPr>
            <a:xfrm>
              <a:off x="3561650" y="872175"/>
              <a:ext cx="643725" cy="478975"/>
            </a:xfrm>
            <a:custGeom>
              <a:rect b="b" l="l" r="r" t="t"/>
              <a:pathLst>
                <a:path extrusionOk="0" h="19159" w="25749">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4"/>
            <p:cNvSpPr/>
            <p:nvPr/>
          </p:nvSpPr>
          <p:spPr>
            <a:xfrm>
              <a:off x="4486625" y="1409775"/>
              <a:ext cx="694325" cy="411475"/>
            </a:xfrm>
            <a:custGeom>
              <a:rect b="b" l="l" r="r" t="t"/>
              <a:pathLst>
                <a:path extrusionOk="0" h="16459" w="27773">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4"/>
            <p:cNvSpPr/>
            <p:nvPr/>
          </p:nvSpPr>
          <p:spPr>
            <a:xfrm>
              <a:off x="4481000" y="1404950"/>
              <a:ext cx="704775" cy="421125"/>
            </a:xfrm>
            <a:custGeom>
              <a:rect b="b" l="l" r="r" t="t"/>
              <a:pathLst>
                <a:path extrusionOk="0" h="16845" w="28191">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4"/>
            <p:cNvSpPr/>
            <p:nvPr/>
          </p:nvSpPr>
          <p:spPr>
            <a:xfrm>
              <a:off x="4486625" y="1487725"/>
              <a:ext cx="694325" cy="149500"/>
            </a:xfrm>
            <a:custGeom>
              <a:rect b="b" l="l" r="r" t="t"/>
              <a:pathLst>
                <a:path extrusionOk="0" h="5980" w="27773">
                  <a:moveTo>
                    <a:pt x="0" y="1"/>
                  </a:moveTo>
                  <a:lnTo>
                    <a:pt x="0" y="5980"/>
                  </a:lnTo>
                  <a:lnTo>
                    <a:pt x="27773" y="5980"/>
                  </a:lnTo>
                  <a:lnTo>
                    <a:pt x="27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4"/>
            <p:cNvSpPr/>
            <p:nvPr/>
          </p:nvSpPr>
          <p:spPr>
            <a:xfrm>
              <a:off x="4481000" y="1482900"/>
              <a:ext cx="704775" cy="159150"/>
            </a:xfrm>
            <a:custGeom>
              <a:rect b="b" l="l" r="r" t="t"/>
              <a:pathLst>
                <a:path extrusionOk="0" h="6366" w="28191">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4"/>
            <p:cNvSpPr/>
            <p:nvPr/>
          </p:nvSpPr>
          <p:spPr>
            <a:xfrm>
              <a:off x="4976025" y="1726400"/>
              <a:ext cx="57875" cy="57900"/>
            </a:xfrm>
            <a:custGeom>
              <a:rect b="b" l="l" r="r" t="t"/>
              <a:pathLst>
                <a:path extrusionOk="0" h="2316" w="2315">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4"/>
            <p:cNvSpPr/>
            <p:nvPr/>
          </p:nvSpPr>
          <p:spPr>
            <a:xfrm>
              <a:off x="4970375" y="1720775"/>
              <a:ext cx="69150" cy="69150"/>
            </a:xfrm>
            <a:custGeom>
              <a:rect b="b" l="l" r="r" t="t"/>
              <a:pathLst>
                <a:path extrusionOk="0" h="2766" w="2766">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4"/>
            <p:cNvSpPr/>
            <p:nvPr/>
          </p:nvSpPr>
          <p:spPr>
            <a:xfrm>
              <a:off x="5056375" y="1726400"/>
              <a:ext cx="58675" cy="57900"/>
            </a:xfrm>
            <a:custGeom>
              <a:rect b="b" l="l" r="r" t="t"/>
              <a:pathLst>
                <a:path extrusionOk="0" h="2316" w="2347">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4"/>
            <p:cNvSpPr/>
            <p:nvPr/>
          </p:nvSpPr>
          <p:spPr>
            <a:xfrm>
              <a:off x="5051550" y="1720775"/>
              <a:ext cx="68325" cy="69150"/>
            </a:xfrm>
            <a:custGeom>
              <a:rect b="b" l="l" r="r" t="t"/>
              <a:pathLst>
                <a:path extrusionOk="0" h="2766" w="2733">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4"/>
            <p:cNvSpPr/>
            <p:nvPr/>
          </p:nvSpPr>
          <p:spPr>
            <a:xfrm>
              <a:off x="2203550" y="1434700"/>
              <a:ext cx="830975" cy="432350"/>
            </a:xfrm>
            <a:custGeom>
              <a:rect b="b" l="l" r="r" t="t"/>
              <a:pathLst>
                <a:path extrusionOk="0" h="17294" w="33239">
                  <a:moveTo>
                    <a:pt x="1" y="0"/>
                  </a:moveTo>
                  <a:lnTo>
                    <a:pt x="1" y="17294"/>
                  </a:lnTo>
                  <a:lnTo>
                    <a:pt x="33238" y="17294"/>
                  </a:lnTo>
                  <a:lnTo>
                    <a:pt x="332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4"/>
            <p:cNvSpPr/>
            <p:nvPr/>
          </p:nvSpPr>
          <p:spPr>
            <a:xfrm>
              <a:off x="2198750" y="1429075"/>
              <a:ext cx="841400" cy="443600"/>
            </a:xfrm>
            <a:custGeom>
              <a:rect b="b" l="l" r="r" t="t"/>
              <a:pathLst>
                <a:path extrusionOk="0" h="17744" w="33656">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4"/>
            <p:cNvSpPr/>
            <p:nvPr/>
          </p:nvSpPr>
          <p:spPr>
            <a:xfrm>
              <a:off x="2203550" y="1434700"/>
              <a:ext cx="830975" cy="76350"/>
            </a:xfrm>
            <a:custGeom>
              <a:rect b="b" l="l" r="r" t="t"/>
              <a:pathLst>
                <a:path extrusionOk="0" h="3054" w="33239">
                  <a:moveTo>
                    <a:pt x="1" y="0"/>
                  </a:moveTo>
                  <a:lnTo>
                    <a:pt x="1" y="3054"/>
                  </a:lnTo>
                  <a:lnTo>
                    <a:pt x="33238" y="3054"/>
                  </a:lnTo>
                  <a:lnTo>
                    <a:pt x="33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4"/>
            <p:cNvSpPr/>
            <p:nvPr/>
          </p:nvSpPr>
          <p:spPr>
            <a:xfrm>
              <a:off x="2198750" y="1429075"/>
              <a:ext cx="841400" cy="87600"/>
            </a:xfrm>
            <a:custGeom>
              <a:rect b="b" l="l" r="r" t="t"/>
              <a:pathLst>
                <a:path extrusionOk="0" h="3504" w="33656">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4"/>
            <p:cNvSpPr/>
            <p:nvPr/>
          </p:nvSpPr>
          <p:spPr>
            <a:xfrm>
              <a:off x="2328925" y="1603450"/>
              <a:ext cx="580225" cy="123775"/>
            </a:xfrm>
            <a:custGeom>
              <a:rect b="b" l="l" r="r" t="t"/>
              <a:pathLst>
                <a:path extrusionOk="0" h="4951" w="23209">
                  <a:moveTo>
                    <a:pt x="0" y="1"/>
                  </a:moveTo>
                  <a:lnTo>
                    <a:pt x="0" y="4951"/>
                  </a:lnTo>
                  <a:lnTo>
                    <a:pt x="23209" y="4951"/>
                  </a:lnTo>
                  <a:lnTo>
                    <a:pt x="232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4"/>
            <p:cNvSpPr/>
            <p:nvPr/>
          </p:nvSpPr>
          <p:spPr>
            <a:xfrm>
              <a:off x="2323300" y="1597825"/>
              <a:ext cx="591475" cy="135025"/>
            </a:xfrm>
            <a:custGeom>
              <a:rect b="b" l="l" r="r" t="t"/>
              <a:pathLst>
                <a:path extrusionOk="0" h="5401" w="23659">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4"/>
            <p:cNvSpPr/>
            <p:nvPr/>
          </p:nvSpPr>
          <p:spPr>
            <a:xfrm>
              <a:off x="2357050" y="1644425"/>
              <a:ext cx="45825" cy="46650"/>
            </a:xfrm>
            <a:custGeom>
              <a:rect b="b" l="l" r="r" t="t"/>
              <a:pathLst>
                <a:path extrusionOk="0" h="1866" w="1833">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4"/>
            <p:cNvSpPr/>
            <p:nvPr/>
          </p:nvSpPr>
          <p:spPr>
            <a:xfrm>
              <a:off x="2417325" y="1644425"/>
              <a:ext cx="45025" cy="46650"/>
            </a:xfrm>
            <a:custGeom>
              <a:rect b="b" l="l" r="r" t="t"/>
              <a:pathLst>
                <a:path extrusionOk="0" h="1866" w="1801">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4"/>
            <p:cNvSpPr/>
            <p:nvPr/>
          </p:nvSpPr>
          <p:spPr>
            <a:xfrm>
              <a:off x="2476775" y="1644425"/>
              <a:ext cx="45050" cy="46650"/>
            </a:xfrm>
            <a:custGeom>
              <a:rect b="b" l="l" r="r" t="t"/>
              <a:pathLst>
                <a:path extrusionOk="0" h="1866" w="1802">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4"/>
            <p:cNvSpPr/>
            <p:nvPr/>
          </p:nvSpPr>
          <p:spPr>
            <a:xfrm>
              <a:off x="2537050" y="1644425"/>
              <a:ext cx="45025" cy="46650"/>
            </a:xfrm>
            <a:custGeom>
              <a:rect b="b" l="l" r="r" t="t"/>
              <a:pathLst>
                <a:path extrusionOk="0" h="1866" w="1801">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4"/>
            <p:cNvSpPr/>
            <p:nvPr/>
          </p:nvSpPr>
          <p:spPr>
            <a:xfrm>
              <a:off x="2596525" y="1644425"/>
              <a:ext cx="45025" cy="46650"/>
            </a:xfrm>
            <a:custGeom>
              <a:rect b="b" l="l" r="r" t="t"/>
              <a:pathLst>
                <a:path extrusionOk="0" h="1866" w="1801">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4"/>
            <p:cNvSpPr/>
            <p:nvPr/>
          </p:nvSpPr>
          <p:spPr>
            <a:xfrm>
              <a:off x="2656000" y="1644425"/>
              <a:ext cx="45825" cy="46650"/>
            </a:xfrm>
            <a:custGeom>
              <a:rect b="b" l="l" r="r" t="t"/>
              <a:pathLst>
                <a:path extrusionOk="0" h="1866" w="1833">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4"/>
            <p:cNvSpPr/>
            <p:nvPr/>
          </p:nvSpPr>
          <p:spPr>
            <a:xfrm>
              <a:off x="2716275" y="1644425"/>
              <a:ext cx="45025" cy="46650"/>
            </a:xfrm>
            <a:custGeom>
              <a:rect b="b" l="l" r="r" t="t"/>
              <a:pathLst>
                <a:path extrusionOk="0" h="1866" w="1801">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4"/>
            <p:cNvSpPr/>
            <p:nvPr/>
          </p:nvSpPr>
          <p:spPr>
            <a:xfrm>
              <a:off x="2775725" y="1644425"/>
              <a:ext cx="45025" cy="46650"/>
            </a:xfrm>
            <a:custGeom>
              <a:rect b="b" l="l" r="r" t="t"/>
              <a:pathLst>
                <a:path extrusionOk="0" h="1866" w="1801">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4"/>
            <p:cNvSpPr/>
            <p:nvPr/>
          </p:nvSpPr>
          <p:spPr>
            <a:xfrm>
              <a:off x="2836000" y="1644425"/>
              <a:ext cx="45025" cy="46650"/>
            </a:xfrm>
            <a:custGeom>
              <a:rect b="b" l="l" r="r" t="t"/>
              <a:pathLst>
                <a:path extrusionOk="0" h="1866" w="1801">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4"/>
            <p:cNvSpPr/>
            <p:nvPr/>
          </p:nvSpPr>
          <p:spPr>
            <a:xfrm>
              <a:off x="3166275" y="1069850"/>
              <a:ext cx="190500" cy="167175"/>
            </a:xfrm>
            <a:custGeom>
              <a:rect b="b" l="l" r="r" t="t"/>
              <a:pathLst>
                <a:path extrusionOk="0" h="6687" w="7620">
                  <a:moveTo>
                    <a:pt x="1" y="1"/>
                  </a:moveTo>
                  <a:lnTo>
                    <a:pt x="1" y="6687"/>
                  </a:lnTo>
                  <a:lnTo>
                    <a:pt x="7619" y="334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4"/>
            <p:cNvSpPr/>
            <p:nvPr/>
          </p:nvSpPr>
          <p:spPr>
            <a:xfrm>
              <a:off x="5470225" y="2407075"/>
              <a:ext cx="341575" cy="341550"/>
            </a:xfrm>
            <a:custGeom>
              <a:rect b="b" l="l" r="r" t="t"/>
              <a:pathLst>
                <a:path extrusionOk="0" h="13662" w="13663">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4"/>
            <p:cNvSpPr/>
            <p:nvPr/>
          </p:nvSpPr>
          <p:spPr>
            <a:xfrm>
              <a:off x="5464600" y="2401425"/>
              <a:ext cx="352025" cy="352025"/>
            </a:xfrm>
            <a:custGeom>
              <a:rect b="b" l="l" r="r" t="t"/>
              <a:pathLst>
                <a:path extrusionOk="0" h="14081" w="14081">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4"/>
            <p:cNvSpPr/>
            <p:nvPr/>
          </p:nvSpPr>
          <p:spPr>
            <a:xfrm>
              <a:off x="5514425" y="2451250"/>
              <a:ext cx="253175" cy="253175"/>
            </a:xfrm>
            <a:custGeom>
              <a:rect b="b" l="l" r="r" t="t"/>
              <a:pathLst>
                <a:path extrusionOk="0" h="10127" w="10127">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4"/>
            <p:cNvSpPr/>
            <p:nvPr/>
          </p:nvSpPr>
          <p:spPr>
            <a:xfrm>
              <a:off x="5508800" y="2445625"/>
              <a:ext cx="264425" cy="264425"/>
            </a:xfrm>
            <a:custGeom>
              <a:rect b="b" l="l" r="r" t="t"/>
              <a:pathLst>
                <a:path extrusionOk="0" h="10577" w="10577">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4"/>
            <p:cNvSpPr/>
            <p:nvPr/>
          </p:nvSpPr>
          <p:spPr>
            <a:xfrm>
              <a:off x="5589175" y="2480200"/>
              <a:ext cx="103675" cy="189475"/>
            </a:xfrm>
            <a:custGeom>
              <a:rect b="b" l="l" r="r" t="t"/>
              <a:pathLst>
                <a:path extrusionOk="0" h="7579" w="4147">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4"/>
            <p:cNvSpPr/>
            <p:nvPr/>
          </p:nvSpPr>
          <p:spPr>
            <a:xfrm>
              <a:off x="5470225" y="2280900"/>
              <a:ext cx="341575" cy="340750"/>
            </a:xfrm>
            <a:custGeom>
              <a:rect b="b" l="l" r="r" t="t"/>
              <a:pathLst>
                <a:path extrusionOk="0" h="13630" w="13663">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4"/>
            <p:cNvSpPr/>
            <p:nvPr/>
          </p:nvSpPr>
          <p:spPr>
            <a:xfrm>
              <a:off x="5464600" y="2275275"/>
              <a:ext cx="352025" cy="352000"/>
            </a:xfrm>
            <a:custGeom>
              <a:rect b="b" l="l" r="r" t="t"/>
              <a:pathLst>
                <a:path extrusionOk="0" h="14080" w="14081">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4"/>
            <p:cNvSpPr/>
            <p:nvPr/>
          </p:nvSpPr>
          <p:spPr>
            <a:xfrm>
              <a:off x="5514425" y="2324300"/>
              <a:ext cx="253175" cy="253950"/>
            </a:xfrm>
            <a:custGeom>
              <a:rect b="b" l="l" r="r" t="t"/>
              <a:pathLst>
                <a:path extrusionOk="0" h="10158" w="10127">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4"/>
            <p:cNvSpPr/>
            <p:nvPr/>
          </p:nvSpPr>
          <p:spPr>
            <a:xfrm>
              <a:off x="5508800" y="2319475"/>
              <a:ext cx="264425" cy="263600"/>
            </a:xfrm>
            <a:custGeom>
              <a:rect b="b" l="l" r="r" t="t"/>
              <a:pathLst>
                <a:path extrusionOk="0" h="10544" w="10577">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4"/>
            <p:cNvSpPr/>
            <p:nvPr/>
          </p:nvSpPr>
          <p:spPr>
            <a:xfrm>
              <a:off x="5589175" y="2354025"/>
              <a:ext cx="103675" cy="189275"/>
            </a:xfrm>
            <a:custGeom>
              <a:rect b="b" l="l" r="r" t="t"/>
              <a:pathLst>
                <a:path extrusionOk="0" h="7571" w="4147">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4"/>
            <p:cNvSpPr/>
            <p:nvPr/>
          </p:nvSpPr>
          <p:spPr>
            <a:xfrm>
              <a:off x="5470225" y="2054275"/>
              <a:ext cx="341575" cy="341550"/>
            </a:xfrm>
            <a:custGeom>
              <a:rect b="b" l="l" r="r" t="t"/>
              <a:pathLst>
                <a:path extrusionOk="0" h="13662" w="13663">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4"/>
            <p:cNvSpPr/>
            <p:nvPr/>
          </p:nvSpPr>
          <p:spPr>
            <a:xfrm>
              <a:off x="5464600" y="2049450"/>
              <a:ext cx="352025" cy="351200"/>
            </a:xfrm>
            <a:custGeom>
              <a:rect b="b" l="l" r="r" t="t"/>
              <a:pathLst>
                <a:path extrusionOk="0" h="14048" w="14081">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4"/>
            <p:cNvSpPr/>
            <p:nvPr/>
          </p:nvSpPr>
          <p:spPr>
            <a:xfrm>
              <a:off x="5514425" y="2098475"/>
              <a:ext cx="253175" cy="253175"/>
            </a:xfrm>
            <a:custGeom>
              <a:rect b="b" l="l" r="r" t="t"/>
              <a:pathLst>
                <a:path extrusionOk="0" h="10127" w="10127">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4"/>
            <p:cNvSpPr/>
            <p:nvPr/>
          </p:nvSpPr>
          <p:spPr>
            <a:xfrm>
              <a:off x="5508800" y="2092850"/>
              <a:ext cx="264425" cy="264425"/>
            </a:xfrm>
            <a:custGeom>
              <a:rect b="b" l="l" r="r" t="t"/>
              <a:pathLst>
                <a:path extrusionOk="0" h="10577" w="10577">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4"/>
            <p:cNvSpPr/>
            <p:nvPr/>
          </p:nvSpPr>
          <p:spPr>
            <a:xfrm>
              <a:off x="5589175" y="2127400"/>
              <a:ext cx="103675" cy="189475"/>
            </a:xfrm>
            <a:custGeom>
              <a:rect b="b" l="l" r="r" t="t"/>
              <a:pathLst>
                <a:path extrusionOk="0" h="7579" w="4147">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4"/>
            <p:cNvSpPr/>
            <p:nvPr/>
          </p:nvSpPr>
          <p:spPr>
            <a:xfrm>
              <a:off x="5070850" y="2818525"/>
              <a:ext cx="197700" cy="144500"/>
            </a:xfrm>
            <a:custGeom>
              <a:rect b="b" l="l" r="r" t="t"/>
              <a:pathLst>
                <a:path extrusionOk="0" h="5780" w="7908">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4"/>
            <p:cNvSpPr/>
            <p:nvPr/>
          </p:nvSpPr>
          <p:spPr>
            <a:xfrm>
              <a:off x="5063600" y="2813700"/>
              <a:ext cx="210575" cy="154300"/>
            </a:xfrm>
            <a:custGeom>
              <a:rect b="b" l="l" r="r" t="t"/>
              <a:pathLst>
                <a:path extrusionOk="0" h="6172" w="8423">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4"/>
            <p:cNvSpPr/>
            <p:nvPr/>
          </p:nvSpPr>
          <p:spPr>
            <a:xfrm>
              <a:off x="5134325" y="3466225"/>
              <a:ext cx="366475" cy="166375"/>
            </a:xfrm>
            <a:custGeom>
              <a:rect b="b" l="l" r="r" t="t"/>
              <a:pathLst>
                <a:path extrusionOk="0" h="6655" w="14659">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4"/>
            <p:cNvSpPr/>
            <p:nvPr/>
          </p:nvSpPr>
          <p:spPr>
            <a:xfrm>
              <a:off x="5128700" y="3457375"/>
              <a:ext cx="387375" cy="180850"/>
            </a:xfrm>
            <a:custGeom>
              <a:rect b="b" l="l" r="r" t="t"/>
              <a:pathLst>
                <a:path extrusionOk="0" h="7234" w="15495">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4"/>
            <p:cNvSpPr/>
            <p:nvPr/>
          </p:nvSpPr>
          <p:spPr>
            <a:xfrm>
              <a:off x="5301475" y="3568275"/>
              <a:ext cx="199325" cy="64325"/>
            </a:xfrm>
            <a:custGeom>
              <a:rect b="b" l="l" r="r" t="t"/>
              <a:pathLst>
                <a:path extrusionOk="0" h="2573" w="7973">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4"/>
            <p:cNvSpPr/>
            <p:nvPr/>
          </p:nvSpPr>
          <p:spPr>
            <a:xfrm>
              <a:off x="5298250" y="3562650"/>
              <a:ext cx="217825" cy="75575"/>
            </a:xfrm>
            <a:custGeom>
              <a:rect b="b" l="l" r="r" t="t"/>
              <a:pathLst>
                <a:path extrusionOk="0" h="3023" w="8713">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4"/>
            <p:cNvSpPr/>
            <p:nvPr/>
          </p:nvSpPr>
          <p:spPr>
            <a:xfrm>
              <a:off x="4830550" y="3803825"/>
              <a:ext cx="219425" cy="1071950"/>
            </a:xfrm>
            <a:custGeom>
              <a:rect b="b" l="l" r="r" t="t"/>
              <a:pathLst>
                <a:path extrusionOk="0" h="42878" w="8777">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4"/>
            <p:cNvSpPr/>
            <p:nvPr/>
          </p:nvSpPr>
          <p:spPr>
            <a:xfrm>
              <a:off x="4832175" y="3798125"/>
              <a:ext cx="204125" cy="1083275"/>
            </a:xfrm>
            <a:custGeom>
              <a:rect b="b" l="l" r="r" t="t"/>
              <a:pathLst>
                <a:path extrusionOk="0" h="43331" w="8165">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4"/>
            <p:cNvSpPr/>
            <p:nvPr/>
          </p:nvSpPr>
          <p:spPr>
            <a:xfrm>
              <a:off x="4814475" y="3655075"/>
              <a:ext cx="331925" cy="1231150"/>
            </a:xfrm>
            <a:custGeom>
              <a:rect b="b" l="l" r="r" t="t"/>
              <a:pathLst>
                <a:path extrusionOk="0" h="49246" w="13277">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4"/>
            <p:cNvSpPr/>
            <p:nvPr/>
          </p:nvSpPr>
          <p:spPr>
            <a:xfrm>
              <a:off x="4821725" y="3649450"/>
              <a:ext cx="327900" cy="1242400"/>
            </a:xfrm>
            <a:custGeom>
              <a:rect b="b" l="l" r="r" t="t"/>
              <a:pathLst>
                <a:path extrusionOk="0" h="49696" w="13116">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4"/>
            <p:cNvSpPr/>
            <p:nvPr/>
          </p:nvSpPr>
          <p:spPr>
            <a:xfrm>
              <a:off x="4835375" y="4872550"/>
              <a:ext cx="217000" cy="65925"/>
            </a:xfrm>
            <a:custGeom>
              <a:rect b="b" l="l" r="r" t="t"/>
              <a:pathLst>
                <a:path extrusionOk="0" h="2637" w="868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4"/>
            <p:cNvSpPr/>
            <p:nvPr/>
          </p:nvSpPr>
          <p:spPr>
            <a:xfrm>
              <a:off x="4835375" y="4867725"/>
              <a:ext cx="222625" cy="76375"/>
            </a:xfrm>
            <a:custGeom>
              <a:rect b="b" l="l" r="r" t="t"/>
              <a:pathLst>
                <a:path extrusionOk="0" h="3055" w="8905">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4"/>
            <p:cNvSpPr/>
            <p:nvPr/>
          </p:nvSpPr>
          <p:spPr>
            <a:xfrm>
              <a:off x="4841000" y="4927200"/>
              <a:ext cx="211375" cy="11275"/>
            </a:xfrm>
            <a:custGeom>
              <a:rect b="b" l="l" r="r" t="t"/>
              <a:pathLst>
                <a:path extrusionOk="0" h="451" w="8455">
                  <a:moveTo>
                    <a:pt x="1" y="0"/>
                  </a:moveTo>
                  <a:cubicBezTo>
                    <a:pt x="1" y="289"/>
                    <a:pt x="33" y="450"/>
                    <a:pt x="33" y="450"/>
                  </a:cubicBezTo>
                  <a:lnTo>
                    <a:pt x="8455" y="450"/>
                  </a:lnTo>
                  <a:lnTo>
                    <a:pt x="8455" y="193"/>
                  </a:lnTo>
                  <a:cubicBezTo>
                    <a:pt x="8455" y="193"/>
                    <a:pt x="8390" y="97"/>
                    <a:pt x="8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4"/>
            <p:cNvSpPr/>
            <p:nvPr/>
          </p:nvSpPr>
          <p:spPr>
            <a:xfrm>
              <a:off x="4835375" y="4921575"/>
              <a:ext cx="222625" cy="22525"/>
            </a:xfrm>
            <a:custGeom>
              <a:rect b="b" l="l" r="r" t="t"/>
              <a:pathLst>
                <a:path extrusionOk="0" h="901" w="8905">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4"/>
            <p:cNvSpPr/>
            <p:nvPr/>
          </p:nvSpPr>
          <p:spPr>
            <a:xfrm>
              <a:off x="4983250" y="4884600"/>
              <a:ext cx="230400" cy="70475"/>
            </a:xfrm>
            <a:custGeom>
              <a:rect b="b" l="l" r="r" t="t"/>
              <a:pathLst>
                <a:path extrusionOk="0" h="2819" w="9216">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4"/>
            <p:cNvSpPr/>
            <p:nvPr/>
          </p:nvSpPr>
          <p:spPr>
            <a:xfrm>
              <a:off x="4977625" y="4879775"/>
              <a:ext cx="241100" cy="80400"/>
            </a:xfrm>
            <a:custGeom>
              <a:rect b="b" l="l" r="r" t="t"/>
              <a:pathLst>
                <a:path extrusionOk="0" h="3216" w="9644">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4"/>
            <p:cNvSpPr/>
            <p:nvPr/>
          </p:nvSpPr>
          <p:spPr>
            <a:xfrm>
              <a:off x="4984050" y="4940850"/>
              <a:ext cx="229600" cy="14225"/>
            </a:xfrm>
            <a:custGeom>
              <a:rect b="b" l="l" r="r" t="t"/>
              <a:pathLst>
                <a:path extrusionOk="0" h="569" w="9184">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4"/>
            <p:cNvSpPr/>
            <p:nvPr/>
          </p:nvSpPr>
          <p:spPr>
            <a:xfrm>
              <a:off x="4977625" y="4935225"/>
              <a:ext cx="241100" cy="24950"/>
            </a:xfrm>
            <a:custGeom>
              <a:rect b="b" l="l" r="r" t="t"/>
              <a:pathLst>
                <a:path extrusionOk="0" h="998" w="9644">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4"/>
            <p:cNvSpPr/>
            <p:nvPr/>
          </p:nvSpPr>
          <p:spPr>
            <a:xfrm>
              <a:off x="4779925" y="2559250"/>
              <a:ext cx="598725" cy="1158975"/>
            </a:xfrm>
            <a:custGeom>
              <a:rect b="b" l="l" r="r" t="t"/>
              <a:pathLst>
                <a:path extrusionOk="0" h="46359" w="23949">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4"/>
            <p:cNvSpPr/>
            <p:nvPr/>
          </p:nvSpPr>
          <p:spPr>
            <a:xfrm>
              <a:off x="4779925" y="2554125"/>
              <a:ext cx="587475" cy="1169275"/>
            </a:xfrm>
            <a:custGeom>
              <a:rect b="b" l="l" r="r" t="t"/>
              <a:pathLst>
                <a:path extrusionOk="0" h="46771" w="23499">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4"/>
            <p:cNvSpPr/>
            <p:nvPr/>
          </p:nvSpPr>
          <p:spPr>
            <a:xfrm>
              <a:off x="4852250" y="3131925"/>
              <a:ext cx="629250" cy="449325"/>
            </a:xfrm>
            <a:custGeom>
              <a:rect b="b" l="l" r="r" t="t"/>
              <a:pathLst>
                <a:path extrusionOk="0" h="17973" w="2517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4"/>
            <p:cNvSpPr/>
            <p:nvPr/>
          </p:nvSpPr>
          <p:spPr>
            <a:xfrm>
              <a:off x="4848250" y="3127100"/>
              <a:ext cx="637275" cy="459700"/>
            </a:xfrm>
            <a:custGeom>
              <a:rect b="b" l="l" r="r" t="t"/>
              <a:pathLst>
                <a:path extrusionOk="0" h="18388" w="25491">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4"/>
            <p:cNvSpPr/>
            <p:nvPr/>
          </p:nvSpPr>
          <p:spPr>
            <a:xfrm>
              <a:off x="4853050" y="3111825"/>
              <a:ext cx="245950" cy="480600"/>
            </a:xfrm>
            <a:custGeom>
              <a:rect b="b" l="l" r="r" t="t"/>
              <a:pathLst>
                <a:path extrusionOk="0" h="19224" w="9838">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4"/>
            <p:cNvSpPr/>
            <p:nvPr/>
          </p:nvSpPr>
          <p:spPr>
            <a:xfrm>
              <a:off x="5006550" y="3155225"/>
              <a:ext cx="124575" cy="303800"/>
            </a:xfrm>
            <a:custGeom>
              <a:rect b="b" l="l" r="r" t="t"/>
              <a:pathLst>
                <a:path extrusionOk="0" h="12152" w="4983">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4"/>
            <p:cNvSpPr/>
            <p:nvPr/>
          </p:nvSpPr>
          <p:spPr>
            <a:xfrm>
              <a:off x="5276575" y="3402800"/>
              <a:ext cx="204925" cy="104425"/>
            </a:xfrm>
            <a:custGeom>
              <a:rect b="b" l="l" r="r" t="t"/>
              <a:pathLst>
                <a:path extrusionOk="0" h="4177" w="8197">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4"/>
            <p:cNvSpPr/>
            <p:nvPr/>
          </p:nvSpPr>
          <p:spPr>
            <a:xfrm>
              <a:off x="5270125" y="3397925"/>
              <a:ext cx="215400" cy="114925"/>
            </a:xfrm>
            <a:custGeom>
              <a:rect b="b" l="l" r="r" t="t"/>
              <a:pathLst>
                <a:path extrusionOk="0" h="4597" w="8616">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4"/>
            <p:cNvSpPr/>
            <p:nvPr/>
          </p:nvSpPr>
          <p:spPr>
            <a:xfrm>
              <a:off x="5526475" y="3239600"/>
              <a:ext cx="90850" cy="322275"/>
            </a:xfrm>
            <a:custGeom>
              <a:rect b="b" l="l" r="r" t="t"/>
              <a:pathLst>
                <a:path extrusionOk="0" h="12891" w="3634">
                  <a:moveTo>
                    <a:pt x="2894" y="1"/>
                  </a:moveTo>
                  <a:lnTo>
                    <a:pt x="1" y="12698"/>
                  </a:lnTo>
                  <a:lnTo>
                    <a:pt x="740" y="12891"/>
                  </a:lnTo>
                  <a:lnTo>
                    <a:pt x="3633" y="194"/>
                  </a:lnTo>
                  <a:lnTo>
                    <a:pt x="28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4"/>
            <p:cNvSpPr/>
            <p:nvPr/>
          </p:nvSpPr>
          <p:spPr>
            <a:xfrm>
              <a:off x="5520050" y="3233175"/>
              <a:ext cx="103700" cy="335125"/>
            </a:xfrm>
            <a:custGeom>
              <a:rect b="b" l="l" r="r" t="t"/>
              <a:pathLst>
                <a:path extrusionOk="0" h="13405" w="4148">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4"/>
            <p:cNvSpPr/>
            <p:nvPr/>
          </p:nvSpPr>
          <p:spPr>
            <a:xfrm>
              <a:off x="5156825" y="3548200"/>
              <a:ext cx="391375" cy="27350"/>
            </a:xfrm>
            <a:custGeom>
              <a:rect b="b" l="l" r="r" t="t"/>
              <a:pathLst>
                <a:path extrusionOk="0" h="1094" w="15655">
                  <a:moveTo>
                    <a:pt x="15623" y="0"/>
                  </a:moveTo>
                  <a:lnTo>
                    <a:pt x="0" y="322"/>
                  </a:lnTo>
                  <a:lnTo>
                    <a:pt x="33" y="1093"/>
                  </a:lnTo>
                  <a:lnTo>
                    <a:pt x="15655" y="772"/>
                  </a:lnTo>
                  <a:lnTo>
                    <a:pt x="156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4"/>
            <p:cNvSpPr/>
            <p:nvPr/>
          </p:nvSpPr>
          <p:spPr>
            <a:xfrm>
              <a:off x="5152000" y="3542575"/>
              <a:ext cx="401025" cy="38600"/>
            </a:xfrm>
            <a:custGeom>
              <a:rect b="b" l="l" r="r" t="t"/>
              <a:pathLst>
                <a:path extrusionOk="0" h="1544" w="16041">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4"/>
            <p:cNvSpPr/>
            <p:nvPr/>
          </p:nvSpPr>
          <p:spPr>
            <a:xfrm>
              <a:off x="5553000" y="2925400"/>
              <a:ext cx="167175" cy="190475"/>
            </a:xfrm>
            <a:custGeom>
              <a:rect b="b" l="l" r="r" t="t"/>
              <a:pathLst>
                <a:path extrusionOk="0" h="7619" w="6687">
                  <a:moveTo>
                    <a:pt x="1" y="0"/>
                  </a:moveTo>
                  <a:lnTo>
                    <a:pt x="3344" y="7618"/>
                  </a:lnTo>
                  <a:lnTo>
                    <a:pt x="66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4"/>
            <p:cNvSpPr/>
            <p:nvPr/>
          </p:nvSpPr>
          <p:spPr>
            <a:xfrm>
              <a:off x="2940475" y="4391175"/>
              <a:ext cx="989275" cy="520775"/>
            </a:xfrm>
            <a:custGeom>
              <a:rect b="b" l="l" r="r" t="t"/>
              <a:pathLst>
                <a:path extrusionOk="0" h="20831" w="39571">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4"/>
            <p:cNvSpPr/>
            <p:nvPr/>
          </p:nvSpPr>
          <p:spPr>
            <a:xfrm>
              <a:off x="3007975" y="4124375"/>
              <a:ext cx="854250" cy="429975"/>
            </a:xfrm>
            <a:custGeom>
              <a:rect b="b" l="l" r="r" t="t"/>
              <a:pathLst>
                <a:path extrusionOk="0" h="17199" w="3417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4"/>
            <p:cNvSpPr/>
            <p:nvPr/>
          </p:nvSpPr>
          <p:spPr>
            <a:xfrm>
              <a:off x="2934850" y="4385550"/>
              <a:ext cx="1000525" cy="532025"/>
            </a:xfrm>
            <a:custGeom>
              <a:rect b="b" l="l" r="r" t="t"/>
              <a:pathLst>
                <a:path extrusionOk="0" h="21281" w="40021">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4"/>
            <p:cNvSpPr/>
            <p:nvPr/>
          </p:nvSpPr>
          <p:spPr>
            <a:xfrm>
              <a:off x="1906225" y="2226250"/>
              <a:ext cx="3057750" cy="2244525"/>
            </a:xfrm>
            <a:custGeom>
              <a:rect b="b" l="l" r="r" t="t"/>
              <a:pathLst>
                <a:path extrusionOk="0" h="89781" w="12231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4"/>
            <p:cNvSpPr/>
            <p:nvPr/>
          </p:nvSpPr>
          <p:spPr>
            <a:xfrm>
              <a:off x="1901400" y="2220625"/>
              <a:ext cx="3067400" cy="2254950"/>
            </a:xfrm>
            <a:custGeom>
              <a:rect b="b" l="l" r="r" t="t"/>
              <a:pathLst>
                <a:path extrusionOk="0" h="90198" w="122696">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4"/>
            <p:cNvSpPr/>
            <p:nvPr/>
          </p:nvSpPr>
          <p:spPr>
            <a:xfrm>
              <a:off x="1906225" y="4121975"/>
              <a:ext cx="3057750" cy="348800"/>
            </a:xfrm>
            <a:custGeom>
              <a:rect b="b" l="l" r="r" t="t"/>
              <a:pathLst>
                <a:path extrusionOk="0" h="13952" w="12231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4"/>
            <p:cNvSpPr/>
            <p:nvPr/>
          </p:nvSpPr>
          <p:spPr>
            <a:xfrm>
              <a:off x="1901400" y="4116350"/>
              <a:ext cx="3067400" cy="359225"/>
            </a:xfrm>
            <a:custGeom>
              <a:rect b="b" l="l" r="r" t="t"/>
              <a:pathLst>
                <a:path extrusionOk="0" h="14369" w="122696">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4"/>
            <p:cNvSpPr/>
            <p:nvPr/>
          </p:nvSpPr>
          <p:spPr>
            <a:xfrm>
              <a:off x="2060525" y="2365275"/>
              <a:ext cx="2749175" cy="1586350"/>
            </a:xfrm>
            <a:custGeom>
              <a:rect b="b" l="l" r="r" t="t"/>
              <a:pathLst>
                <a:path extrusionOk="0" h="63454" w="109967">
                  <a:moveTo>
                    <a:pt x="0" y="0"/>
                  </a:moveTo>
                  <a:lnTo>
                    <a:pt x="0" y="63454"/>
                  </a:lnTo>
                  <a:lnTo>
                    <a:pt x="109966" y="63454"/>
                  </a:lnTo>
                  <a:lnTo>
                    <a:pt x="1099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4"/>
            <p:cNvSpPr/>
            <p:nvPr/>
          </p:nvSpPr>
          <p:spPr>
            <a:xfrm>
              <a:off x="2054900" y="2360450"/>
              <a:ext cx="2760425" cy="1596000"/>
            </a:xfrm>
            <a:custGeom>
              <a:rect b="b" l="l" r="r" t="t"/>
              <a:pathLst>
                <a:path extrusionOk="0" h="63840" w="110417">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4"/>
            <p:cNvSpPr/>
            <p:nvPr/>
          </p:nvSpPr>
          <p:spPr>
            <a:xfrm>
              <a:off x="2940475" y="4911925"/>
              <a:ext cx="989275" cy="45025"/>
            </a:xfrm>
            <a:custGeom>
              <a:rect b="b" l="l" r="r" t="t"/>
              <a:pathLst>
                <a:path extrusionOk="0" h="1801" w="39571">
                  <a:moveTo>
                    <a:pt x="0" y="0"/>
                  </a:moveTo>
                  <a:lnTo>
                    <a:pt x="0" y="1801"/>
                  </a:lnTo>
                  <a:lnTo>
                    <a:pt x="39570" y="1801"/>
                  </a:lnTo>
                  <a:lnTo>
                    <a:pt x="395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4"/>
            <p:cNvSpPr/>
            <p:nvPr/>
          </p:nvSpPr>
          <p:spPr>
            <a:xfrm>
              <a:off x="2935650" y="4907100"/>
              <a:ext cx="999725" cy="55475"/>
            </a:xfrm>
            <a:custGeom>
              <a:rect b="b" l="l" r="r" t="t"/>
              <a:pathLst>
                <a:path extrusionOk="0" h="2219" w="39989">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4"/>
            <p:cNvSpPr/>
            <p:nvPr/>
          </p:nvSpPr>
          <p:spPr>
            <a:xfrm>
              <a:off x="2383575" y="2497075"/>
              <a:ext cx="147875" cy="199325"/>
            </a:xfrm>
            <a:custGeom>
              <a:rect b="b" l="l" r="r" t="t"/>
              <a:pathLst>
                <a:path extrusionOk="0" h="7973" w="5915">
                  <a:moveTo>
                    <a:pt x="0" y="0"/>
                  </a:moveTo>
                  <a:lnTo>
                    <a:pt x="3954" y="7972"/>
                  </a:lnTo>
                  <a:lnTo>
                    <a:pt x="5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4"/>
            <p:cNvSpPr/>
            <p:nvPr/>
          </p:nvSpPr>
          <p:spPr>
            <a:xfrm>
              <a:off x="2377950" y="2491450"/>
              <a:ext cx="159125" cy="209975"/>
            </a:xfrm>
            <a:custGeom>
              <a:rect b="b" l="l" r="r" t="t"/>
              <a:pathLst>
                <a:path extrusionOk="0" h="8399" w="6365">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4"/>
            <p:cNvSpPr/>
            <p:nvPr/>
          </p:nvSpPr>
          <p:spPr>
            <a:xfrm>
              <a:off x="2398825" y="2504300"/>
              <a:ext cx="94875" cy="192100"/>
            </a:xfrm>
            <a:custGeom>
              <a:rect b="b" l="l" r="r" t="t"/>
              <a:pathLst>
                <a:path extrusionOk="0" h="7684" w="3795">
                  <a:moveTo>
                    <a:pt x="1" y="0"/>
                  </a:moveTo>
                  <a:lnTo>
                    <a:pt x="3344" y="7683"/>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4"/>
            <p:cNvSpPr/>
            <p:nvPr/>
          </p:nvSpPr>
          <p:spPr>
            <a:xfrm>
              <a:off x="2393200" y="2499475"/>
              <a:ext cx="106125" cy="201950"/>
            </a:xfrm>
            <a:custGeom>
              <a:rect b="b" l="l" r="r" t="t"/>
              <a:pathLst>
                <a:path extrusionOk="0" h="8078" w="4245">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4"/>
            <p:cNvSpPr/>
            <p:nvPr/>
          </p:nvSpPr>
          <p:spPr>
            <a:xfrm>
              <a:off x="2377950" y="2489825"/>
              <a:ext cx="104475" cy="206575"/>
            </a:xfrm>
            <a:custGeom>
              <a:rect b="b" l="l" r="r" t="t"/>
              <a:pathLst>
                <a:path extrusionOk="0" h="8263" w="4179">
                  <a:moveTo>
                    <a:pt x="0" y="1"/>
                  </a:moveTo>
                  <a:lnTo>
                    <a:pt x="4179" y="8262"/>
                  </a:lnTo>
                  <a:lnTo>
                    <a:pt x="37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4"/>
            <p:cNvSpPr/>
            <p:nvPr/>
          </p:nvSpPr>
          <p:spPr>
            <a:xfrm>
              <a:off x="2372325" y="2484200"/>
              <a:ext cx="115725" cy="217225"/>
            </a:xfrm>
            <a:custGeom>
              <a:rect b="b" l="l" r="r" t="t"/>
              <a:pathLst>
                <a:path extrusionOk="0" h="8689" w="4629">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4"/>
            <p:cNvSpPr/>
            <p:nvPr/>
          </p:nvSpPr>
          <p:spPr>
            <a:xfrm>
              <a:off x="2153725" y="2452075"/>
              <a:ext cx="328700" cy="244325"/>
            </a:xfrm>
            <a:custGeom>
              <a:rect b="b" l="l" r="r" t="t"/>
              <a:pathLst>
                <a:path extrusionOk="0" h="9773" w="13148">
                  <a:moveTo>
                    <a:pt x="1" y="0"/>
                  </a:moveTo>
                  <a:lnTo>
                    <a:pt x="2412" y="9772"/>
                  </a:lnTo>
                  <a:lnTo>
                    <a:pt x="13148" y="9772"/>
                  </a:lnTo>
                  <a:lnTo>
                    <a:pt x="11444" y="1125"/>
                  </a:lnTo>
                  <a:lnTo>
                    <a:pt x="6108" y="1125"/>
                  </a:lnTo>
                  <a:lnTo>
                    <a:pt x="51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4"/>
            <p:cNvSpPr/>
            <p:nvPr/>
          </p:nvSpPr>
          <p:spPr>
            <a:xfrm>
              <a:off x="2148100" y="2447250"/>
              <a:ext cx="339950" cy="253950"/>
            </a:xfrm>
            <a:custGeom>
              <a:rect b="b" l="l" r="r" t="t"/>
              <a:pathLst>
                <a:path extrusionOk="0" h="10158" w="13598">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4"/>
            <p:cNvSpPr/>
            <p:nvPr/>
          </p:nvSpPr>
          <p:spPr>
            <a:xfrm>
              <a:off x="2383575" y="2857075"/>
              <a:ext cx="147875" cy="199325"/>
            </a:xfrm>
            <a:custGeom>
              <a:rect b="b" l="l" r="r" t="t"/>
              <a:pathLst>
                <a:path extrusionOk="0" h="7973" w="5915">
                  <a:moveTo>
                    <a:pt x="0" y="1"/>
                  </a:moveTo>
                  <a:lnTo>
                    <a:pt x="3954" y="7973"/>
                  </a:lnTo>
                  <a:lnTo>
                    <a:pt x="5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4"/>
            <p:cNvSpPr/>
            <p:nvPr/>
          </p:nvSpPr>
          <p:spPr>
            <a:xfrm>
              <a:off x="2377950" y="2852275"/>
              <a:ext cx="159125" cy="209750"/>
            </a:xfrm>
            <a:custGeom>
              <a:rect b="b" l="l" r="r" t="t"/>
              <a:pathLst>
                <a:path extrusionOk="0" h="8390" w="6365">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4"/>
            <p:cNvSpPr/>
            <p:nvPr/>
          </p:nvSpPr>
          <p:spPr>
            <a:xfrm>
              <a:off x="2398825" y="2865125"/>
              <a:ext cx="94875" cy="191275"/>
            </a:xfrm>
            <a:custGeom>
              <a:rect b="b" l="l" r="r" t="t"/>
              <a:pathLst>
                <a:path extrusionOk="0" h="7651" w="3795">
                  <a:moveTo>
                    <a:pt x="1" y="0"/>
                  </a:moveTo>
                  <a:lnTo>
                    <a:pt x="3344" y="7651"/>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4"/>
            <p:cNvSpPr/>
            <p:nvPr/>
          </p:nvSpPr>
          <p:spPr>
            <a:xfrm>
              <a:off x="2393200" y="2859500"/>
              <a:ext cx="106125" cy="202525"/>
            </a:xfrm>
            <a:custGeom>
              <a:rect b="b" l="l" r="r" t="t"/>
              <a:pathLst>
                <a:path extrusionOk="0" h="8101" w="4245">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4"/>
            <p:cNvSpPr/>
            <p:nvPr/>
          </p:nvSpPr>
          <p:spPr>
            <a:xfrm>
              <a:off x="2377950" y="2849850"/>
              <a:ext cx="104475" cy="206550"/>
            </a:xfrm>
            <a:custGeom>
              <a:rect b="b" l="l" r="r" t="t"/>
              <a:pathLst>
                <a:path extrusionOk="0" h="8262" w="4179">
                  <a:moveTo>
                    <a:pt x="0" y="1"/>
                  </a:moveTo>
                  <a:lnTo>
                    <a:pt x="4179" y="8262"/>
                  </a:lnTo>
                  <a:lnTo>
                    <a:pt x="37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4"/>
            <p:cNvSpPr/>
            <p:nvPr/>
          </p:nvSpPr>
          <p:spPr>
            <a:xfrm>
              <a:off x="2372325" y="2844225"/>
              <a:ext cx="115725" cy="217300"/>
            </a:xfrm>
            <a:custGeom>
              <a:rect b="b" l="l" r="r" t="t"/>
              <a:pathLst>
                <a:path extrusionOk="0" h="8692" w="4629">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4"/>
            <p:cNvSpPr/>
            <p:nvPr/>
          </p:nvSpPr>
          <p:spPr>
            <a:xfrm>
              <a:off x="2153725" y="2812875"/>
              <a:ext cx="328700" cy="243525"/>
            </a:xfrm>
            <a:custGeom>
              <a:rect b="b" l="l" r="r" t="t"/>
              <a:pathLst>
                <a:path extrusionOk="0" h="9741" w="13148">
                  <a:moveTo>
                    <a:pt x="1" y="1"/>
                  </a:moveTo>
                  <a:lnTo>
                    <a:pt x="2412" y="9741"/>
                  </a:lnTo>
                  <a:lnTo>
                    <a:pt x="13148" y="9741"/>
                  </a:lnTo>
                  <a:lnTo>
                    <a:pt x="11444" y="1094"/>
                  </a:lnTo>
                  <a:lnTo>
                    <a:pt x="6108" y="1094"/>
                  </a:lnTo>
                  <a:lnTo>
                    <a:pt x="5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4"/>
            <p:cNvSpPr/>
            <p:nvPr/>
          </p:nvSpPr>
          <p:spPr>
            <a:xfrm>
              <a:off x="2148100" y="2807250"/>
              <a:ext cx="339950" cy="254775"/>
            </a:xfrm>
            <a:custGeom>
              <a:rect b="b" l="l" r="r" t="t"/>
              <a:pathLst>
                <a:path extrusionOk="0" h="10191" w="13598">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4"/>
            <p:cNvSpPr/>
            <p:nvPr/>
          </p:nvSpPr>
          <p:spPr>
            <a:xfrm>
              <a:off x="2383575" y="3217900"/>
              <a:ext cx="147875" cy="199325"/>
            </a:xfrm>
            <a:custGeom>
              <a:rect b="b" l="l" r="r" t="t"/>
              <a:pathLst>
                <a:path extrusionOk="0" h="7973" w="5915">
                  <a:moveTo>
                    <a:pt x="0" y="1"/>
                  </a:moveTo>
                  <a:lnTo>
                    <a:pt x="3954" y="7973"/>
                  </a:lnTo>
                  <a:lnTo>
                    <a:pt x="5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4"/>
            <p:cNvSpPr/>
            <p:nvPr/>
          </p:nvSpPr>
          <p:spPr>
            <a:xfrm>
              <a:off x="2377950" y="3212275"/>
              <a:ext cx="159125" cy="209775"/>
            </a:xfrm>
            <a:custGeom>
              <a:rect b="b" l="l" r="r" t="t"/>
              <a:pathLst>
                <a:path extrusionOk="0" h="8391" w="6365">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4"/>
            <p:cNvSpPr/>
            <p:nvPr/>
          </p:nvSpPr>
          <p:spPr>
            <a:xfrm>
              <a:off x="2398825" y="3225150"/>
              <a:ext cx="94875" cy="192075"/>
            </a:xfrm>
            <a:custGeom>
              <a:rect b="b" l="l" r="r" t="t"/>
              <a:pathLst>
                <a:path extrusionOk="0" h="7683" w="3795">
                  <a:moveTo>
                    <a:pt x="1" y="0"/>
                  </a:moveTo>
                  <a:lnTo>
                    <a:pt x="3344" y="7683"/>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4"/>
            <p:cNvSpPr/>
            <p:nvPr/>
          </p:nvSpPr>
          <p:spPr>
            <a:xfrm>
              <a:off x="2393200" y="3219525"/>
              <a:ext cx="106125" cy="202725"/>
            </a:xfrm>
            <a:custGeom>
              <a:rect b="b" l="l" r="r" t="t"/>
              <a:pathLst>
                <a:path extrusionOk="0" h="8109" w="4245">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4"/>
            <p:cNvSpPr/>
            <p:nvPr/>
          </p:nvSpPr>
          <p:spPr>
            <a:xfrm>
              <a:off x="2377950" y="3209875"/>
              <a:ext cx="104475" cy="207350"/>
            </a:xfrm>
            <a:custGeom>
              <a:rect b="b" l="l" r="r" t="t"/>
              <a:pathLst>
                <a:path extrusionOk="0" h="8294" w="4179">
                  <a:moveTo>
                    <a:pt x="0" y="0"/>
                  </a:moveTo>
                  <a:lnTo>
                    <a:pt x="4179" y="8294"/>
                  </a:lnTo>
                  <a:lnTo>
                    <a:pt x="37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4"/>
            <p:cNvSpPr/>
            <p:nvPr/>
          </p:nvSpPr>
          <p:spPr>
            <a:xfrm>
              <a:off x="2372325" y="3205050"/>
              <a:ext cx="115725" cy="217225"/>
            </a:xfrm>
            <a:custGeom>
              <a:rect b="b" l="l" r="r" t="t"/>
              <a:pathLst>
                <a:path extrusionOk="0" h="8689" w="4629">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4"/>
            <p:cNvSpPr/>
            <p:nvPr/>
          </p:nvSpPr>
          <p:spPr>
            <a:xfrm>
              <a:off x="2153725" y="3172900"/>
              <a:ext cx="328700" cy="244325"/>
            </a:xfrm>
            <a:custGeom>
              <a:rect b="b" l="l" r="r" t="t"/>
              <a:pathLst>
                <a:path extrusionOk="0" h="9773" w="13148">
                  <a:moveTo>
                    <a:pt x="1" y="1"/>
                  </a:moveTo>
                  <a:lnTo>
                    <a:pt x="2412" y="9773"/>
                  </a:lnTo>
                  <a:lnTo>
                    <a:pt x="13148" y="9773"/>
                  </a:lnTo>
                  <a:lnTo>
                    <a:pt x="11444" y="1126"/>
                  </a:lnTo>
                  <a:lnTo>
                    <a:pt x="6108" y="1126"/>
                  </a:lnTo>
                  <a:lnTo>
                    <a:pt x="5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4"/>
            <p:cNvSpPr/>
            <p:nvPr/>
          </p:nvSpPr>
          <p:spPr>
            <a:xfrm>
              <a:off x="2148100" y="3168075"/>
              <a:ext cx="339950" cy="253975"/>
            </a:xfrm>
            <a:custGeom>
              <a:rect b="b" l="l" r="r" t="t"/>
              <a:pathLst>
                <a:path extrusionOk="0" h="10159" w="13598">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4"/>
            <p:cNvSpPr/>
            <p:nvPr/>
          </p:nvSpPr>
          <p:spPr>
            <a:xfrm>
              <a:off x="4591075" y="3348900"/>
              <a:ext cx="148700" cy="199325"/>
            </a:xfrm>
            <a:custGeom>
              <a:rect b="b" l="l" r="r" t="t"/>
              <a:pathLst>
                <a:path extrusionOk="0" h="7973" w="5948">
                  <a:moveTo>
                    <a:pt x="1" y="0"/>
                  </a:moveTo>
                  <a:lnTo>
                    <a:pt x="3987" y="7972"/>
                  </a:lnTo>
                  <a:lnTo>
                    <a:pt x="59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4"/>
            <p:cNvSpPr/>
            <p:nvPr/>
          </p:nvSpPr>
          <p:spPr>
            <a:xfrm>
              <a:off x="4585450" y="3344075"/>
              <a:ext cx="159950" cy="209775"/>
            </a:xfrm>
            <a:custGeom>
              <a:rect b="b" l="l" r="r" t="t"/>
              <a:pathLst>
                <a:path extrusionOk="0" h="8391" w="6398">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4"/>
            <p:cNvSpPr/>
            <p:nvPr/>
          </p:nvSpPr>
          <p:spPr>
            <a:xfrm>
              <a:off x="4607150" y="3356925"/>
              <a:ext cx="94050" cy="191300"/>
            </a:xfrm>
            <a:custGeom>
              <a:rect b="b" l="l" r="r" t="t"/>
              <a:pathLst>
                <a:path extrusionOk="0" h="7652" w="3762">
                  <a:moveTo>
                    <a:pt x="1" y="1"/>
                  </a:moveTo>
                  <a:lnTo>
                    <a:pt x="3344" y="7651"/>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4"/>
            <p:cNvSpPr/>
            <p:nvPr/>
          </p:nvSpPr>
          <p:spPr>
            <a:xfrm>
              <a:off x="4601525" y="3351300"/>
              <a:ext cx="105300" cy="202550"/>
            </a:xfrm>
            <a:custGeom>
              <a:rect b="b" l="l" r="r" t="t"/>
              <a:pathLst>
                <a:path extrusionOk="0" h="8102" w="4212">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4"/>
            <p:cNvSpPr/>
            <p:nvPr/>
          </p:nvSpPr>
          <p:spPr>
            <a:xfrm>
              <a:off x="4586250" y="334167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4"/>
            <p:cNvSpPr/>
            <p:nvPr/>
          </p:nvSpPr>
          <p:spPr>
            <a:xfrm>
              <a:off x="4580625" y="3336050"/>
              <a:ext cx="115750" cy="217800"/>
            </a:xfrm>
            <a:custGeom>
              <a:rect b="b" l="l" r="r" t="t"/>
              <a:pathLst>
                <a:path extrusionOk="0" h="8712" w="463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4"/>
            <p:cNvSpPr/>
            <p:nvPr/>
          </p:nvSpPr>
          <p:spPr>
            <a:xfrm>
              <a:off x="4361250" y="3304700"/>
              <a:ext cx="329500" cy="243525"/>
            </a:xfrm>
            <a:custGeom>
              <a:rect b="b" l="l" r="r" t="t"/>
              <a:pathLst>
                <a:path extrusionOk="0" h="9741" w="13180">
                  <a:moveTo>
                    <a:pt x="1" y="0"/>
                  </a:moveTo>
                  <a:lnTo>
                    <a:pt x="2411" y="9740"/>
                  </a:lnTo>
                  <a:lnTo>
                    <a:pt x="13180" y="9740"/>
                  </a:lnTo>
                  <a:lnTo>
                    <a:pt x="11476" y="1093"/>
                  </a:lnTo>
                  <a:lnTo>
                    <a:pt x="6108" y="1093"/>
                  </a:lnTo>
                  <a:lnTo>
                    <a:pt x="51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4"/>
            <p:cNvSpPr/>
            <p:nvPr/>
          </p:nvSpPr>
          <p:spPr>
            <a:xfrm>
              <a:off x="4355625" y="3299075"/>
              <a:ext cx="340750" cy="254775"/>
            </a:xfrm>
            <a:custGeom>
              <a:rect b="b" l="l" r="r" t="t"/>
              <a:pathLst>
                <a:path extrusionOk="0" h="10191" w="1363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4"/>
            <p:cNvSpPr/>
            <p:nvPr/>
          </p:nvSpPr>
          <p:spPr>
            <a:xfrm>
              <a:off x="4591075" y="2493850"/>
              <a:ext cx="148700" cy="199325"/>
            </a:xfrm>
            <a:custGeom>
              <a:rect b="b" l="l" r="r" t="t"/>
              <a:pathLst>
                <a:path extrusionOk="0" h="7973" w="5948">
                  <a:moveTo>
                    <a:pt x="1" y="1"/>
                  </a:moveTo>
                  <a:lnTo>
                    <a:pt x="3987" y="7972"/>
                  </a:lnTo>
                  <a:lnTo>
                    <a:pt x="59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4"/>
            <p:cNvSpPr/>
            <p:nvPr/>
          </p:nvSpPr>
          <p:spPr>
            <a:xfrm>
              <a:off x="4585450" y="2489025"/>
              <a:ext cx="159950" cy="209775"/>
            </a:xfrm>
            <a:custGeom>
              <a:rect b="b" l="l" r="r" t="t"/>
              <a:pathLst>
                <a:path extrusionOk="0" h="8391" w="6398">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4"/>
            <p:cNvSpPr/>
            <p:nvPr/>
          </p:nvSpPr>
          <p:spPr>
            <a:xfrm>
              <a:off x="4607150" y="2501900"/>
              <a:ext cx="94050" cy="191275"/>
            </a:xfrm>
            <a:custGeom>
              <a:rect b="b" l="l" r="r" t="t"/>
              <a:pathLst>
                <a:path extrusionOk="0" h="7651" w="3762">
                  <a:moveTo>
                    <a:pt x="1" y="0"/>
                  </a:moveTo>
                  <a:lnTo>
                    <a:pt x="3344" y="7650"/>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4"/>
            <p:cNvSpPr/>
            <p:nvPr/>
          </p:nvSpPr>
          <p:spPr>
            <a:xfrm>
              <a:off x="4601525" y="2496275"/>
              <a:ext cx="105300" cy="202525"/>
            </a:xfrm>
            <a:custGeom>
              <a:rect b="b" l="l" r="r" t="t"/>
              <a:pathLst>
                <a:path extrusionOk="0" h="8101" w="4212">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4"/>
            <p:cNvSpPr/>
            <p:nvPr/>
          </p:nvSpPr>
          <p:spPr>
            <a:xfrm>
              <a:off x="4586250" y="248662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4"/>
            <p:cNvSpPr/>
            <p:nvPr/>
          </p:nvSpPr>
          <p:spPr>
            <a:xfrm>
              <a:off x="4580625" y="2481800"/>
              <a:ext cx="115750" cy="217200"/>
            </a:xfrm>
            <a:custGeom>
              <a:rect b="b" l="l" r="r" t="t"/>
              <a:pathLst>
                <a:path extrusionOk="0" h="8688" w="463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4"/>
            <p:cNvSpPr/>
            <p:nvPr/>
          </p:nvSpPr>
          <p:spPr>
            <a:xfrm>
              <a:off x="4361250" y="2449650"/>
              <a:ext cx="329500" cy="243525"/>
            </a:xfrm>
            <a:custGeom>
              <a:rect b="b" l="l" r="r" t="t"/>
              <a:pathLst>
                <a:path extrusionOk="0" h="9741" w="13180">
                  <a:moveTo>
                    <a:pt x="1" y="1"/>
                  </a:moveTo>
                  <a:lnTo>
                    <a:pt x="2411" y="9740"/>
                  </a:lnTo>
                  <a:lnTo>
                    <a:pt x="13180" y="9740"/>
                  </a:lnTo>
                  <a:lnTo>
                    <a:pt x="11476" y="1094"/>
                  </a:lnTo>
                  <a:lnTo>
                    <a:pt x="6108" y="1094"/>
                  </a:lnTo>
                  <a:lnTo>
                    <a:pt x="51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4"/>
            <p:cNvSpPr/>
            <p:nvPr/>
          </p:nvSpPr>
          <p:spPr>
            <a:xfrm>
              <a:off x="4355625" y="2444025"/>
              <a:ext cx="340750" cy="254775"/>
            </a:xfrm>
            <a:custGeom>
              <a:rect b="b" l="l" r="r" t="t"/>
              <a:pathLst>
                <a:path extrusionOk="0" h="10191" w="1363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4"/>
            <p:cNvSpPr/>
            <p:nvPr/>
          </p:nvSpPr>
          <p:spPr>
            <a:xfrm>
              <a:off x="4591075" y="3692850"/>
              <a:ext cx="148700" cy="199325"/>
            </a:xfrm>
            <a:custGeom>
              <a:rect b="b" l="l" r="r" t="t"/>
              <a:pathLst>
                <a:path extrusionOk="0" h="7973" w="5948">
                  <a:moveTo>
                    <a:pt x="1" y="0"/>
                  </a:moveTo>
                  <a:lnTo>
                    <a:pt x="3987" y="7972"/>
                  </a:lnTo>
                  <a:lnTo>
                    <a:pt x="59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4"/>
            <p:cNvSpPr/>
            <p:nvPr/>
          </p:nvSpPr>
          <p:spPr>
            <a:xfrm>
              <a:off x="4585450" y="3687225"/>
              <a:ext cx="159950" cy="209975"/>
            </a:xfrm>
            <a:custGeom>
              <a:rect b="b" l="l" r="r" t="t"/>
              <a:pathLst>
                <a:path extrusionOk="0" h="8399" w="6398">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4"/>
            <p:cNvSpPr/>
            <p:nvPr/>
          </p:nvSpPr>
          <p:spPr>
            <a:xfrm>
              <a:off x="4607150" y="3700075"/>
              <a:ext cx="94050" cy="192100"/>
            </a:xfrm>
            <a:custGeom>
              <a:rect b="b" l="l" r="r" t="t"/>
              <a:pathLst>
                <a:path extrusionOk="0" h="7684" w="3762">
                  <a:moveTo>
                    <a:pt x="1" y="1"/>
                  </a:moveTo>
                  <a:lnTo>
                    <a:pt x="3344" y="7683"/>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4"/>
            <p:cNvSpPr/>
            <p:nvPr/>
          </p:nvSpPr>
          <p:spPr>
            <a:xfrm>
              <a:off x="4601525" y="3695250"/>
              <a:ext cx="105300" cy="201950"/>
            </a:xfrm>
            <a:custGeom>
              <a:rect b="b" l="l" r="r" t="t"/>
              <a:pathLst>
                <a:path extrusionOk="0" h="8078" w="4212">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4"/>
            <p:cNvSpPr/>
            <p:nvPr/>
          </p:nvSpPr>
          <p:spPr>
            <a:xfrm>
              <a:off x="4586250" y="3685600"/>
              <a:ext cx="104500" cy="206575"/>
            </a:xfrm>
            <a:custGeom>
              <a:rect b="b" l="l" r="r" t="t"/>
              <a:pathLst>
                <a:path extrusionOk="0" h="8263" w="4180">
                  <a:moveTo>
                    <a:pt x="1" y="1"/>
                  </a:moveTo>
                  <a:lnTo>
                    <a:pt x="4180" y="8262"/>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4"/>
            <p:cNvSpPr/>
            <p:nvPr/>
          </p:nvSpPr>
          <p:spPr>
            <a:xfrm>
              <a:off x="4580625" y="3679975"/>
              <a:ext cx="115750" cy="217300"/>
            </a:xfrm>
            <a:custGeom>
              <a:rect b="b" l="l" r="r" t="t"/>
              <a:pathLst>
                <a:path extrusionOk="0" h="8692" w="463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4"/>
            <p:cNvSpPr/>
            <p:nvPr/>
          </p:nvSpPr>
          <p:spPr>
            <a:xfrm>
              <a:off x="4361250" y="3647850"/>
              <a:ext cx="329500" cy="244325"/>
            </a:xfrm>
            <a:custGeom>
              <a:rect b="b" l="l" r="r" t="t"/>
              <a:pathLst>
                <a:path extrusionOk="0" h="9773" w="13180">
                  <a:moveTo>
                    <a:pt x="1" y="0"/>
                  </a:moveTo>
                  <a:lnTo>
                    <a:pt x="2411" y="9772"/>
                  </a:lnTo>
                  <a:lnTo>
                    <a:pt x="13180" y="9772"/>
                  </a:lnTo>
                  <a:lnTo>
                    <a:pt x="11476" y="1125"/>
                  </a:lnTo>
                  <a:lnTo>
                    <a:pt x="6108" y="1125"/>
                  </a:lnTo>
                  <a:lnTo>
                    <a:pt x="51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4"/>
            <p:cNvSpPr/>
            <p:nvPr/>
          </p:nvSpPr>
          <p:spPr>
            <a:xfrm>
              <a:off x="4355625" y="3643025"/>
              <a:ext cx="340750" cy="253950"/>
            </a:xfrm>
            <a:custGeom>
              <a:rect b="b" l="l" r="r" t="t"/>
              <a:pathLst>
                <a:path extrusionOk="0" h="10158" w="1363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4"/>
            <p:cNvSpPr/>
            <p:nvPr/>
          </p:nvSpPr>
          <p:spPr>
            <a:xfrm>
              <a:off x="3617100" y="2493050"/>
              <a:ext cx="253975" cy="908100"/>
            </a:xfrm>
            <a:custGeom>
              <a:rect b="b" l="l" r="r" t="t"/>
              <a:pathLst>
                <a:path extrusionOk="0" h="36324" w="10159">
                  <a:moveTo>
                    <a:pt x="9741" y="0"/>
                  </a:moveTo>
                  <a:lnTo>
                    <a:pt x="9741" y="10544"/>
                  </a:lnTo>
                  <a:lnTo>
                    <a:pt x="1" y="10544"/>
                  </a:lnTo>
                  <a:lnTo>
                    <a:pt x="1" y="36324"/>
                  </a:lnTo>
                  <a:lnTo>
                    <a:pt x="419" y="36324"/>
                  </a:lnTo>
                  <a:lnTo>
                    <a:pt x="419" y="10962"/>
                  </a:lnTo>
                  <a:lnTo>
                    <a:pt x="10158" y="10962"/>
                  </a:lnTo>
                  <a:lnTo>
                    <a:pt x="101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4"/>
            <p:cNvSpPr/>
            <p:nvPr/>
          </p:nvSpPr>
          <p:spPr>
            <a:xfrm>
              <a:off x="3711925" y="2493050"/>
              <a:ext cx="11275" cy="266025"/>
            </a:xfrm>
            <a:custGeom>
              <a:rect b="b" l="l" r="r" t="t"/>
              <a:pathLst>
                <a:path extrusionOk="0" h="10641" w="451">
                  <a:moveTo>
                    <a:pt x="1" y="0"/>
                  </a:moveTo>
                  <a:lnTo>
                    <a:pt x="1" y="10640"/>
                  </a:lnTo>
                  <a:lnTo>
                    <a:pt x="451" y="10640"/>
                  </a:lnTo>
                  <a:lnTo>
                    <a:pt x="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4"/>
            <p:cNvSpPr/>
            <p:nvPr/>
          </p:nvSpPr>
          <p:spPr>
            <a:xfrm>
              <a:off x="3850150" y="2476975"/>
              <a:ext cx="31375" cy="31375"/>
            </a:xfrm>
            <a:custGeom>
              <a:rect b="b" l="l" r="r" t="t"/>
              <a:pathLst>
                <a:path extrusionOk="0" h="1255" w="1255">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4"/>
            <p:cNvSpPr/>
            <p:nvPr/>
          </p:nvSpPr>
          <p:spPr>
            <a:xfrm>
              <a:off x="3844525" y="2472150"/>
              <a:ext cx="42625" cy="41825"/>
            </a:xfrm>
            <a:custGeom>
              <a:rect b="b" l="l" r="r" t="t"/>
              <a:pathLst>
                <a:path extrusionOk="0" h="1673" w="1705">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4"/>
            <p:cNvSpPr/>
            <p:nvPr/>
          </p:nvSpPr>
          <p:spPr>
            <a:xfrm>
              <a:off x="3702300" y="2476975"/>
              <a:ext cx="31350" cy="31375"/>
            </a:xfrm>
            <a:custGeom>
              <a:rect b="b" l="l" r="r" t="t"/>
              <a:pathLst>
                <a:path extrusionOk="0" h="1255" w="1254">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4"/>
            <p:cNvSpPr/>
            <p:nvPr/>
          </p:nvSpPr>
          <p:spPr>
            <a:xfrm>
              <a:off x="3697475" y="2472150"/>
              <a:ext cx="41800" cy="41825"/>
            </a:xfrm>
            <a:custGeom>
              <a:rect b="b" l="l" r="r" t="t"/>
              <a:pathLst>
                <a:path extrusionOk="0" h="1673" w="1672">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4"/>
            <p:cNvSpPr/>
            <p:nvPr/>
          </p:nvSpPr>
          <p:spPr>
            <a:xfrm>
              <a:off x="3163075" y="2504300"/>
              <a:ext cx="87625" cy="532825"/>
            </a:xfrm>
            <a:custGeom>
              <a:rect b="b" l="l" r="r" t="t"/>
              <a:pathLst>
                <a:path extrusionOk="0" h="21313" w="3505">
                  <a:moveTo>
                    <a:pt x="0" y="0"/>
                  </a:moveTo>
                  <a:lnTo>
                    <a:pt x="0" y="7779"/>
                  </a:lnTo>
                  <a:lnTo>
                    <a:pt x="3086" y="10865"/>
                  </a:lnTo>
                  <a:lnTo>
                    <a:pt x="3086" y="21312"/>
                  </a:lnTo>
                  <a:lnTo>
                    <a:pt x="3504" y="21312"/>
                  </a:lnTo>
                  <a:lnTo>
                    <a:pt x="3504" y="10672"/>
                  </a:lnTo>
                  <a:lnTo>
                    <a:pt x="450" y="7619"/>
                  </a:lnTo>
                  <a:lnTo>
                    <a:pt x="4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4"/>
            <p:cNvSpPr/>
            <p:nvPr/>
          </p:nvSpPr>
          <p:spPr>
            <a:xfrm>
              <a:off x="3153425" y="2481000"/>
              <a:ext cx="31375" cy="31350"/>
            </a:xfrm>
            <a:custGeom>
              <a:rect b="b" l="l" r="r" t="t"/>
              <a:pathLst>
                <a:path extrusionOk="0" h="1254" w="1255">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4"/>
            <p:cNvSpPr/>
            <p:nvPr/>
          </p:nvSpPr>
          <p:spPr>
            <a:xfrm>
              <a:off x="3147800" y="2475375"/>
              <a:ext cx="41825" cy="41800"/>
            </a:xfrm>
            <a:custGeom>
              <a:rect b="b" l="l" r="r" t="t"/>
              <a:pathLst>
                <a:path extrusionOk="0" h="1672" w="1673">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4"/>
            <p:cNvSpPr/>
            <p:nvPr/>
          </p:nvSpPr>
          <p:spPr>
            <a:xfrm>
              <a:off x="2753225" y="2987275"/>
              <a:ext cx="488625" cy="170375"/>
            </a:xfrm>
            <a:custGeom>
              <a:rect b="b" l="l" r="r" t="t"/>
              <a:pathLst>
                <a:path extrusionOk="0" h="6815" w="19545">
                  <a:moveTo>
                    <a:pt x="1" y="0"/>
                  </a:moveTo>
                  <a:lnTo>
                    <a:pt x="1" y="418"/>
                  </a:lnTo>
                  <a:lnTo>
                    <a:pt x="11219" y="418"/>
                  </a:lnTo>
                  <a:lnTo>
                    <a:pt x="11219" y="6815"/>
                  </a:lnTo>
                  <a:lnTo>
                    <a:pt x="19544" y="6815"/>
                  </a:lnTo>
                  <a:lnTo>
                    <a:pt x="19544" y="6365"/>
                  </a:lnTo>
                  <a:lnTo>
                    <a:pt x="11637" y="6365"/>
                  </a:lnTo>
                  <a:lnTo>
                    <a:pt x="116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4"/>
            <p:cNvSpPr/>
            <p:nvPr/>
          </p:nvSpPr>
          <p:spPr>
            <a:xfrm>
              <a:off x="2737150" y="29768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4"/>
            <p:cNvSpPr/>
            <p:nvPr/>
          </p:nvSpPr>
          <p:spPr>
            <a:xfrm>
              <a:off x="2732325" y="2972000"/>
              <a:ext cx="41825" cy="41825"/>
            </a:xfrm>
            <a:custGeom>
              <a:rect b="b" l="l" r="r" t="t"/>
              <a:pathLst>
                <a:path extrusionOk="0" h="1673"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4"/>
            <p:cNvSpPr/>
            <p:nvPr/>
          </p:nvSpPr>
          <p:spPr>
            <a:xfrm>
              <a:off x="2463125" y="3198625"/>
              <a:ext cx="1296250" cy="180825"/>
            </a:xfrm>
            <a:custGeom>
              <a:rect b="b" l="l" r="r" t="t"/>
              <a:pathLst>
                <a:path extrusionOk="0" h="7233" w="51850">
                  <a:moveTo>
                    <a:pt x="1" y="0"/>
                  </a:moveTo>
                  <a:lnTo>
                    <a:pt x="1" y="418"/>
                  </a:lnTo>
                  <a:lnTo>
                    <a:pt x="9033" y="418"/>
                  </a:lnTo>
                  <a:lnTo>
                    <a:pt x="9033" y="7233"/>
                  </a:lnTo>
                  <a:lnTo>
                    <a:pt x="51849" y="7233"/>
                  </a:lnTo>
                  <a:lnTo>
                    <a:pt x="51849" y="6815"/>
                  </a:lnTo>
                  <a:lnTo>
                    <a:pt x="9451" y="6815"/>
                  </a:lnTo>
                  <a:lnTo>
                    <a:pt x="9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4"/>
            <p:cNvSpPr/>
            <p:nvPr/>
          </p:nvSpPr>
          <p:spPr>
            <a:xfrm>
              <a:off x="2447850" y="3188175"/>
              <a:ext cx="31375" cy="31375"/>
            </a:xfrm>
            <a:custGeom>
              <a:rect b="b" l="l" r="r" t="t"/>
              <a:pathLst>
                <a:path extrusionOk="0" h="1255" w="1255">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4"/>
            <p:cNvSpPr/>
            <p:nvPr/>
          </p:nvSpPr>
          <p:spPr>
            <a:xfrm>
              <a:off x="2443025" y="3182550"/>
              <a:ext cx="41825" cy="41800"/>
            </a:xfrm>
            <a:custGeom>
              <a:rect b="b" l="l" r="r" t="t"/>
              <a:pathLst>
                <a:path extrusionOk="0" h="1672"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4"/>
            <p:cNvSpPr/>
            <p:nvPr/>
          </p:nvSpPr>
          <p:spPr>
            <a:xfrm>
              <a:off x="2906725" y="3472650"/>
              <a:ext cx="368075" cy="307000"/>
            </a:xfrm>
            <a:custGeom>
              <a:rect b="b" l="l" r="r" t="t"/>
              <a:pathLst>
                <a:path extrusionOk="0" h="12280" w="14723">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4"/>
            <p:cNvSpPr/>
            <p:nvPr/>
          </p:nvSpPr>
          <p:spPr>
            <a:xfrm>
              <a:off x="2892250" y="37555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4"/>
            <p:cNvSpPr/>
            <p:nvPr/>
          </p:nvSpPr>
          <p:spPr>
            <a:xfrm>
              <a:off x="2887425" y="3750700"/>
              <a:ext cx="41825" cy="41825"/>
            </a:xfrm>
            <a:custGeom>
              <a:rect b="b" l="l" r="r" t="t"/>
              <a:pathLst>
                <a:path extrusionOk="0" h="1673" w="1673">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4"/>
            <p:cNvSpPr/>
            <p:nvPr/>
          </p:nvSpPr>
          <p:spPr>
            <a:xfrm>
              <a:off x="3579350" y="3472650"/>
              <a:ext cx="368075" cy="307000"/>
            </a:xfrm>
            <a:custGeom>
              <a:rect b="b" l="l" r="r" t="t"/>
              <a:pathLst>
                <a:path extrusionOk="0" h="12280" w="14723">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4"/>
            <p:cNvSpPr/>
            <p:nvPr/>
          </p:nvSpPr>
          <p:spPr>
            <a:xfrm>
              <a:off x="3930525" y="3755525"/>
              <a:ext cx="31350" cy="31375"/>
            </a:xfrm>
            <a:custGeom>
              <a:rect b="b" l="l" r="r" t="t"/>
              <a:pathLst>
                <a:path extrusionOk="0" h="1255" w="1254">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4"/>
            <p:cNvSpPr/>
            <p:nvPr/>
          </p:nvSpPr>
          <p:spPr>
            <a:xfrm>
              <a:off x="3924900" y="3750700"/>
              <a:ext cx="41800" cy="41825"/>
            </a:xfrm>
            <a:custGeom>
              <a:rect b="b" l="l" r="r" t="t"/>
              <a:pathLst>
                <a:path extrusionOk="0" h="1673" w="1672">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4"/>
            <p:cNvSpPr/>
            <p:nvPr/>
          </p:nvSpPr>
          <p:spPr>
            <a:xfrm>
              <a:off x="3717550" y="3065225"/>
              <a:ext cx="429150" cy="208150"/>
            </a:xfrm>
            <a:custGeom>
              <a:rect b="b" l="l" r="r" t="t"/>
              <a:pathLst>
                <a:path extrusionOk="0" h="8326" w="17166">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4"/>
            <p:cNvSpPr/>
            <p:nvPr/>
          </p:nvSpPr>
          <p:spPr>
            <a:xfrm>
              <a:off x="4137850" y="3050750"/>
              <a:ext cx="31375" cy="31375"/>
            </a:xfrm>
            <a:custGeom>
              <a:rect b="b" l="l" r="r" t="t"/>
              <a:pathLst>
                <a:path extrusionOk="0" h="1255" w="1255">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4"/>
            <p:cNvSpPr/>
            <p:nvPr/>
          </p:nvSpPr>
          <p:spPr>
            <a:xfrm>
              <a:off x="4133025" y="3045925"/>
              <a:ext cx="41825" cy="41825"/>
            </a:xfrm>
            <a:custGeom>
              <a:rect b="b" l="l" r="r" t="t"/>
              <a:pathLst>
                <a:path extrusionOk="0" h="1673" w="1673">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4"/>
            <p:cNvSpPr/>
            <p:nvPr/>
          </p:nvSpPr>
          <p:spPr>
            <a:xfrm>
              <a:off x="3828450" y="3381050"/>
              <a:ext cx="499875" cy="175200"/>
            </a:xfrm>
            <a:custGeom>
              <a:rect b="b" l="l" r="r" t="t"/>
              <a:pathLst>
                <a:path extrusionOk="0" h="7008" w="19995">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4"/>
            <p:cNvSpPr/>
            <p:nvPr/>
          </p:nvSpPr>
          <p:spPr>
            <a:xfrm>
              <a:off x="4307400" y="3550600"/>
              <a:ext cx="31375" cy="31375"/>
            </a:xfrm>
            <a:custGeom>
              <a:rect b="b" l="l" r="r" t="t"/>
              <a:pathLst>
                <a:path extrusionOk="0" h="1255" w="1255">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4"/>
            <p:cNvSpPr/>
            <p:nvPr/>
          </p:nvSpPr>
          <p:spPr>
            <a:xfrm>
              <a:off x="4302600" y="3545775"/>
              <a:ext cx="41800" cy="41825"/>
            </a:xfrm>
            <a:custGeom>
              <a:rect b="b" l="l" r="r" t="t"/>
              <a:pathLst>
                <a:path extrusionOk="0" h="1673" w="1672">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4"/>
            <p:cNvSpPr/>
            <p:nvPr/>
          </p:nvSpPr>
          <p:spPr>
            <a:xfrm>
              <a:off x="2974225" y="2715850"/>
              <a:ext cx="920950" cy="791375"/>
            </a:xfrm>
            <a:custGeom>
              <a:rect b="b" l="l" r="r" t="t"/>
              <a:pathLst>
                <a:path extrusionOk="0" h="31655" w="36838">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4"/>
            <p:cNvSpPr/>
            <p:nvPr/>
          </p:nvSpPr>
          <p:spPr>
            <a:xfrm>
              <a:off x="2977425" y="2710025"/>
              <a:ext cx="914550" cy="802825"/>
            </a:xfrm>
            <a:custGeom>
              <a:rect b="b" l="l" r="r" t="t"/>
              <a:pathLst>
                <a:path extrusionOk="0" h="32113" w="36582">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4"/>
            <p:cNvSpPr/>
            <p:nvPr/>
          </p:nvSpPr>
          <p:spPr>
            <a:xfrm>
              <a:off x="3012800" y="2747600"/>
              <a:ext cx="843800" cy="729900"/>
            </a:xfrm>
            <a:custGeom>
              <a:rect b="b" l="l" r="r" t="t"/>
              <a:pathLst>
                <a:path extrusionOk="0" h="29196" w="33752">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4"/>
            <p:cNvSpPr/>
            <p:nvPr/>
          </p:nvSpPr>
          <p:spPr>
            <a:xfrm>
              <a:off x="3009575" y="2742175"/>
              <a:ext cx="850250" cy="740950"/>
            </a:xfrm>
            <a:custGeom>
              <a:rect b="b" l="l" r="r" t="t"/>
              <a:pathLst>
                <a:path extrusionOk="0" h="29638" w="3401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4"/>
            <p:cNvSpPr/>
            <p:nvPr/>
          </p:nvSpPr>
          <p:spPr>
            <a:xfrm>
              <a:off x="3366375" y="2914550"/>
              <a:ext cx="135850" cy="521150"/>
            </a:xfrm>
            <a:custGeom>
              <a:rect b="b" l="l" r="r" t="t"/>
              <a:pathLst>
                <a:path extrusionOk="0" h="20846" w="5434">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4"/>
            <p:cNvSpPr/>
            <p:nvPr/>
          </p:nvSpPr>
          <p:spPr>
            <a:xfrm>
              <a:off x="4003650" y="3086925"/>
              <a:ext cx="423525" cy="291950"/>
            </a:xfrm>
            <a:custGeom>
              <a:rect b="b" l="l" r="r" t="t"/>
              <a:pathLst>
                <a:path extrusionOk="0" h="11678" w="16941">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4"/>
            <p:cNvSpPr/>
            <p:nvPr/>
          </p:nvSpPr>
          <p:spPr>
            <a:xfrm>
              <a:off x="4112125" y="3168875"/>
              <a:ext cx="157550" cy="145500"/>
            </a:xfrm>
            <a:custGeom>
              <a:rect b="b" l="l" r="r" t="t"/>
              <a:pathLst>
                <a:path extrusionOk="0" h="5820" w="6302">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4"/>
            <p:cNvSpPr/>
            <p:nvPr/>
          </p:nvSpPr>
          <p:spPr>
            <a:xfrm>
              <a:off x="4108125" y="3164875"/>
              <a:ext cx="165550" cy="153050"/>
            </a:xfrm>
            <a:custGeom>
              <a:rect b="b" l="l" r="r" t="t"/>
              <a:pathLst>
                <a:path extrusionOk="0" h="6122" w="6622">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4"/>
            <p:cNvSpPr/>
            <p:nvPr/>
          </p:nvSpPr>
          <p:spPr>
            <a:xfrm>
              <a:off x="4219825" y="3191400"/>
              <a:ext cx="59475" cy="107700"/>
            </a:xfrm>
            <a:custGeom>
              <a:rect b="b" l="l" r="r" t="t"/>
              <a:pathLst>
                <a:path extrusionOk="0" h="4308" w="2379">
                  <a:moveTo>
                    <a:pt x="1736" y="0"/>
                  </a:moveTo>
                  <a:lnTo>
                    <a:pt x="0" y="2057"/>
                  </a:lnTo>
                  <a:lnTo>
                    <a:pt x="739" y="4307"/>
                  </a:lnTo>
                  <a:lnTo>
                    <a:pt x="2379" y="2572"/>
                  </a:lnTo>
                  <a:lnTo>
                    <a:pt x="173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4"/>
            <p:cNvSpPr/>
            <p:nvPr/>
          </p:nvSpPr>
          <p:spPr>
            <a:xfrm>
              <a:off x="4216600" y="3187375"/>
              <a:ext cx="66725" cy="115275"/>
            </a:xfrm>
            <a:custGeom>
              <a:rect b="b" l="l" r="r" t="t"/>
              <a:pathLst>
                <a:path extrusionOk="0" h="4611" w="2669">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4"/>
            <p:cNvSpPr/>
            <p:nvPr/>
          </p:nvSpPr>
          <p:spPr>
            <a:xfrm>
              <a:off x="2692150" y="2510725"/>
              <a:ext cx="427550" cy="357150"/>
            </a:xfrm>
            <a:custGeom>
              <a:rect b="b" l="l" r="r" t="t"/>
              <a:pathLst>
                <a:path extrusionOk="0" h="14286" w="17102">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4"/>
            <p:cNvSpPr/>
            <p:nvPr/>
          </p:nvSpPr>
          <p:spPr>
            <a:xfrm>
              <a:off x="2836800" y="2611975"/>
              <a:ext cx="177625" cy="168000"/>
            </a:xfrm>
            <a:custGeom>
              <a:rect b="b" l="l" r="r" t="t"/>
              <a:pathLst>
                <a:path extrusionOk="0" h="6720" w="7105">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4"/>
            <p:cNvSpPr/>
            <p:nvPr/>
          </p:nvSpPr>
          <p:spPr>
            <a:xfrm>
              <a:off x="2832775" y="2608175"/>
              <a:ext cx="185675" cy="175000"/>
            </a:xfrm>
            <a:custGeom>
              <a:rect b="b" l="l" r="r" t="t"/>
              <a:pathLst>
                <a:path extrusionOk="0" h="7000" w="7427">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4"/>
            <p:cNvSpPr/>
            <p:nvPr/>
          </p:nvSpPr>
          <p:spPr>
            <a:xfrm>
              <a:off x="2845650" y="2627250"/>
              <a:ext cx="56275" cy="95650"/>
            </a:xfrm>
            <a:custGeom>
              <a:rect b="b" l="l" r="r" t="t"/>
              <a:pathLst>
                <a:path extrusionOk="0" h="3826" w="2251">
                  <a:moveTo>
                    <a:pt x="2186" y="1"/>
                  </a:moveTo>
                  <a:lnTo>
                    <a:pt x="129" y="1190"/>
                  </a:lnTo>
                  <a:lnTo>
                    <a:pt x="0" y="3826"/>
                  </a:lnTo>
                  <a:lnTo>
                    <a:pt x="2250" y="2347"/>
                  </a:lnTo>
                  <a:lnTo>
                    <a:pt x="218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4"/>
            <p:cNvSpPr/>
            <p:nvPr/>
          </p:nvSpPr>
          <p:spPr>
            <a:xfrm>
              <a:off x="2841625" y="2623225"/>
              <a:ext cx="64325" cy="103500"/>
            </a:xfrm>
            <a:custGeom>
              <a:rect b="b" l="l" r="r" t="t"/>
              <a:pathLst>
                <a:path extrusionOk="0" h="4140" w="2573">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4"/>
            <p:cNvSpPr/>
            <p:nvPr/>
          </p:nvSpPr>
          <p:spPr>
            <a:xfrm>
              <a:off x="3290050" y="3551400"/>
              <a:ext cx="279675" cy="397425"/>
            </a:xfrm>
            <a:custGeom>
              <a:rect b="b" l="l" r="r" t="t"/>
              <a:pathLst>
                <a:path extrusionOk="0" h="15897" w="11187">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4"/>
            <p:cNvSpPr/>
            <p:nvPr/>
          </p:nvSpPr>
          <p:spPr>
            <a:xfrm>
              <a:off x="3363975" y="3655875"/>
              <a:ext cx="136625" cy="134225"/>
            </a:xfrm>
            <a:custGeom>
              <a:rect b="b" l="l" r="r" t="t"/>
              <a:pathLst>
                <a:path extrusionOk="0" h="5369" w="5465">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4"/>
            <p:cNvSpPr/>
            <p:nvPr/>
          </p:nvSpPr>
          <p:spPr>
            <a:xfrm>
              <a:off x="3359950" y="3651850"/>
              <a:ext cx="144675" cy="141800"/>
            </a:xfrm>
            <a:custGeom>
              <a:rect b="b" l="l" r="r" t="t"/>
              <a:pathLst>
                <a:path extrusionOk="0" h="5672" w="5787">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4"/>
            <p:cNvSpPr/>
            <p:nvPr/>
          </p:nvSpPr>
          <p:spPr>
            <a:xfrm>
              <a:off x="3378425" y="3754725"/>
              <a:ext cx="110925" cy="61100"/>
            </a:xfrm>
            <a:custGeom>
              <a:rect b="b" l="l" r="r" t="t"/>
              <a:pathLst>
                <a:path extrusionOk="0" h="2444" w="4437">
                  <a:moveTo>
                    <a:pt x="2026" y="0"/>
                  </a:moveTo>
                  <a:lnTo>
                    <a:pt x="1" y="1190"/>
                  </a:lnTo>
                  <a:lnTo>
                    <a:pt x="2058" y="2443"/>
                  </a:lnTo>
                  <a:lnTo>
                    <a:pt x="4437" y="1222"/>
                  </a:lnTo>
                  <a:lnTo>
                    <a:pt x="20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4"/>
            <p:cNvSpPr/>
            <p:nvPr/>
          </p:nvSpPr>
          <p:spPr>
            <a:xfrm>
              <a:off x="3374425" y="3750700"/>
              <a:ext cx="118950" cy="68325"/>
            </a:xfrm>
            <a:custGeom>
              <a:rect b="b" l="l" r="r" t="t"/>
              <a:pathLst>
                <a:path extrusionOk="0" h="2733" w="4758">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4"/>
            <p:cNvSpPr/>
            <p:nvPr/>
          </p:nvSpPr>
          <p:spPr>
            <a:xfrm>
              <a:off x="3506200" y="2497575"/>
              <a:ext cx="375325" cy="422225"/>
            </a:xfrm>
            <a:custGeom>
              <a:rect b="b" l="l" r="r" t="t"/>
              <a:pathLst>
                <a:path extrusionOk="0" h="16889" w="15013">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4"/>
            <p:cNvSpPr/>
            <p:nvPr/>
          </p:nvSpPr>
          <p:spPr>
            <a:xfrm>
              <a:off x="3600225" y="2635300"/>
              <a:ext cx="171200" cy="180825"/>
            </a:xfrm>
            <a:custGeom>
              <a:rect b="b" l="l" r="r" t="t"/>
              <a:pathLst>
                <a:path extrusionOk="0" h="7233" w="6848">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4"/>
            <p:cNvSpPr/>
            <p:nvPr/>
          </p:nvSpPr>
          <p:spPr>
            <a:xfrm>
              <a:off x="3596225" y="2632075"/>
              <a:ext cx="179225" cy="188075"/>
            </a:xfrm>
            <a:custGeom>
              <a:rect b="b" l="l" r="r" t="t"/>
              <a:pathLst>
                <a:path extrusionOk="0" h="7523" w="7169">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4"/>
            <p:cNvSpPr/>
            <p:nvPr/>
          </p:nvSpPr>
          <p:spPr>
            <a:xfrm>
              <a:off x="3664525" y="2645725"/>
              <a:ext cx="92425" cy="61100"/>
            </a:xfrm>
            <a:custGeom>
              <a:rect b="b" l="l" r="r" t="t"/>
              <a:pathLst>
                <a:path extrusionOk="0" h="2444" w="3697">
                  <a:moveTo>
                    <a:pt x="0" y="1"/>
                  </a:moveTo>
                  <a:lnTo>
                    <a:pt x="1350" y="2347"/>
                  </a:lnTo>
                  <a:lnTo>
                    <a:pt x="3697" y="2444"/>
                  </a:lnTo>
                  <a:lnTo>
                    <a:pt x="2636" y="29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4"/>
            <p:cNvSpPr/>
            <p:nvPr/>
          </p:nvSpPr>
          <p:spPr>
            <a:xfrm>
              <a:off x="3660500" y="2641725"/>
              <a:ext cx="100475" cy="69125"/>
            </a:xfrm>
            <a:custGeom>
              <a:rect b="b" l="l" r="r" t="t"/>
              <a:pathLst>
                <a:path extrusionOk="0" h="2765" w="4019">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4"/>
            <p:cNvSpPr/>
            <p:nvPr/>
          </p:nvSpPr>
          <p:spPr>
            <a:xfrm>
              <a:off x="4202950" y="2493550"/>
              <a:ext cx="375300" cy="422225"/>
            </a:xfrm>
            <a:custGeom>
              <a:rect b="b" l="l" r="r" t="t"/>
              <a:pathLst>
                <a:path extrusionOk="0" h="16889" w="15012">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4"/>
            <p:cNvSpPr/>
            <p:nvPr/>
          </p:nvSpPr>
          <p:spPr>
            <a:xfrm>
              <a:off x="4296150" y="2631275"/>
              <a:ext cx="172000" cy="180825"/>
            </a:xfrm>
            <a:custGeom>
              <a:rect b="b" l="l" r="r" t="t"/>
              <a:pathLst>
                <a:path extrusionOk="0" h="7233" w="688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4"/>
            <p:cNvSpPr/>
            <p:nvPr/>
          </p:nvSpPr>
          <p:spPr>
            <a:xfrm>
              <a:off x="4292950" y="2627250"/>
              <a:ext cx="179225" cy="188875"/>
            </a:xfrm>
            <a:custGeom>
              <a:rect b="b" l="l" r="r" t="t"/>
              <a:pathLst>
                <a:path extrusionOk="0" h="7555" w="7169">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4"/>
            <p:cNvSpPr/>
            <p:nvPr/>
          </p:nvSpPr>
          <p:spPr>
            <a:xfrm>
              <a:off x="4361250" y="2640925"/>
              <a:ext cx="91625" cy="61900"/>
            </a:xfrm>
            <a:custGeom>
              <a:rect b="b" l="l" r="r" t="t"/>
              <a:pathLst>
                <a:path extrusionOk="0" h="2476" w="3665">
                  <a:moveTo>
                    <a:pt x="1" y="0"/>
                  </a:moveTo>
                  <a:lnTo>
                    <a:pt x="1318" y="2379"/>
                  </a:lnTo>
                  <a:lnTo>
                    <a:pt x="3665" y="2475"/>
                  </a:lnTo>
                  <a:lnTo>
                    <a:pt x="3665" y="2475"/>
                  </a:lnTo>
                  <a:lnTo>
                    <a:pt x="2636" y="322"/>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4"/>
            <p:cNvSpPr/>
            <p:nvPr/>
          </p:nvSpPr>
          <p:spPr>
            <a:xfrm>
              <a:off x="4357225" y="2636900"/>
              <a:ext cx="99675" cy="69925"/>
            </a:xfrm>
            <a:custGeom>
              <a:rect b="b" l="l" r="r" t="t"/>
              <a:pathLst>
                <a:path extrusionOk="0" h="2797" w="3987">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4"/>
            <p:cNvSpPr/>
            <p:nvPr/>
          </p:nvSpPr>
          <p:spPr>
            <a:xfrm>
              <a:off x="2287950" y="3382125"/>
              <a:ext cx="340750" cy="434500"/>
            </a:xfrm>
            <a:custGeom>
              <a:rect b="b" l="l" r="r" t="t"/>
              <a:pathLst>
                <a:path extrusionOk="0" h="17380" w="1363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4"/>
            <p:cNvSpPr/>
            <p:nvPr/>
          </p:nvSpPr>
          <p:spPr>
            <a:xfrm>
              <a:off x="2381150" y="3534525"/>
              <a:ext cx="172000" cy="169600"/>
            </a:xfrm>
            <a:custGeom>
              <a:rect b="b" l="l" r="r" t="t"/>
              <a:pathLst>
                <a:path extrusionOk="0" h="6784" w="688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4"/>
            <p:cNvSpPr/>
            <p:nvPr/>
          </p:nvSpPr>
          <p:spPr>
            <a:xfrm>
              <a:off x="2377150" y="3530525"/>
              <a:ext cx="179225" cy="177600"/>
            </a:xfrm>
            <a:custGeom>
              <a:rect b="b" l="l" r="r" t="t"/>
              <a:pathLst>
                <a:path extrusionOk="0" h="7104" w="7169">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4"/>
            <p:cNvSpPr/>
            <p:nvPr/>
          </p:nvSpPr>
          <p:spPr>
            <a:xfrm>
              <a:off x="2393200" y="3540950"/>
              <a:ext cx="99675" cy="53875"/>
            </a:xfrm>
            <a:custGeom>
              <a:rect b="b" l="l" r="r" t="t"/>
              <a:pathLst>
                <a:path extrusionOk="0" h="2155" w="3987">
                  <a:moveTo>
                    <a:pt x="1576" y="1"/>
                  </a:moveTo>
                  <a:lnTo>
                    <a:pt x="1" y="2122"/>
                  </a:lnTo>
                  <a:lnTo>
                    <a:pt x="2701" y="2155"/>
                  </a:lnTo>
                  <a:lnTo>
                    <a:pt x="3987" y="162"/>
                  </a:lnTo>
                  <a:lnTo>
                    <a:pt x="15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4"/>
            <p:cNvSpPr/>
            <p:nvPr/>
          </p:nvSpPr>
          <p:spPr>
            <a:xfrm>
              <a:off x="2389200" y="3536950"/>
              <a:ext cx="106900" cy="61100"/>
            </a:xfrm>
            <a:custGeom>
              <a:rect b="b" l="l" r="r" t="t"/>
              <a:pathLst>
                <a:path extrusionOk="0" h="2444" w="4276">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rect b="b" l="l" r="r" t="t"/>
              <a:pathLst>
                <a:path extrusionOk="0" h="183543" w="184957">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4"/>
            <p:cNvSpPr/>
            <p:nvPr/>
          </p:nvSpPr>
          <p:spPr>
            <a:xfrm>
              <a:off x="1899500" y="429725"/>
              <a:ext cx="4282125" cy="4588850"/>
            </a:xfrm>
            <a:custGeom>
              <a:rect b="b" l="l" r="r" t="t"/>
              <a:pathLst>
                <a:path extrusionOk="0" h="183554" w="171285">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4"/>
            <p:cNvSpPr/>
            <p:nvPr/>
          </p:nvSpPr>
          <p:spPr>
            <a:xfrm>
              <a:off x="4410775" y="2781675"/>
              <a:ext cx="1750500" cy="1387625"/>
            </a:xfrm>
            <a:custGeom>
              <a:rect b="b" l="l" r="r" t="t"/>
              <a:pathLst>
                <a:path extrusionOk="0" h="55505" w="70020">
                  <a:moveTo>
                    <a:pt x="1" y="1"/>
                  </a:moveTo>
                  <a:lnTo>
                    <a:pt x="1" y="55505"/>
                  </a:lnTo>
                  <a:lnTo>
                    <a:pt x="70019" y="55505"/>
                  </a:lnTo>
                  <a:lnTo>
                    <a:pt x="70019" y="3089"/>
                  </a:lnTo>
                  <a:lnTo>
                    <a:pt x="18951" y="3089"/>
                  </a:lnTo>
                  <a:lnTo>
                    <a:pt x="17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4"/>
            <p:cNvSpPr/>
            <p:nvPr/>
          </p:nvSpPr>
          <p:spPr>
            <a:xfrm>
              <a:off x="4424125" y="2894675"/>
              <a:ext cx="1725925" cy="1246550"/>
            </a:xfrm>
            <a:custGeom>
              <a:rect b="b" l="l" r="r" t="t"/>
              <a:pathLst>
                <a:path extrusionOk="0" h="49862" w="69037">
                  <a:moveTo>
                    <a:pt x="0" y="1"/>
                  </a:moveTo>
                  <a:lnTo>
                    <a:pt x="0" y="49862"/>
                  </a:lnTo>
                  <a:lnTo>
                    <a:pt x="69036" y="49862"/>
                  </a:lnTo>
                  <a:lnTo>
                    <a:pt x="69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4"/>
            <p:cNvSpPr/>
            <p:nvPr/>
          </p:nvSpPr>
          <p:spPr>
            <a:xfrm>
              <a:off x="6118425" y="2900300"/>
              <a:ext cx="26000" cy="749625"/>
            </a:xfrm>
            <a:custGeom>
              <a:rect b="b" l="l" r="r" t="t"/>
              <a:pathLst>
                <a:path extrusionOk="0" h="29985" w="1040">
                  <a:moveTo>
                    <a:pt x="1" y="1"/>
                  </a:moveTo>
                  <a:lnTo>
                    <a:pt x="1" y="29984"/>
                  </a:lnTo>
                  <a:lnTo>
                    <a:pt x="1040" y="29984"/>
                  </a:lnTo>
                  <a:lnTo>
                    <a:pt x="1040" y="1"/>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4"/>
            <p:cNvSpPr/>
            <p:nvPr/>
          </p:nvSpPr>
          <p:spPr>
            <a:xfrm>
              <a:off x="6118425" y="3649900"/>
              <a:ext cx="26000" cy="485025"/>
            </a:xfrm>
            <a:custGeom>
              <a:rect b="b" l="l" r="r" t="t"/>
              <a:pathLst>
                <a:path extrusionOk="0" h="19401" w="1040">
                  <a:moveTo>
                    <a:pt x="1" y="0"/>
                  </a:moveTo>
                  <a:lnTo>
                    <a:pt x="1" y="19400"/>
                  </a:lnTo>
                  <a:lnTo>
                    <a:pt x="1040" y="19400"/>
                  </a:lnTo>
                  <a:lnTo>
                    <a:pt x="1040" y="0"/>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4"/>
            <p:cNvSpPr/>
            <p:nvPr/>
          </p:nvSpPr>
          <p:spPr>
            <a:xfrm>
              <a:off x="4417100" y="2877850"/>
              <a:ext cx="1735050" cy="67400"/>
            </a:xfrm>
            <a:custGeom>
              <a:rect b="b" l="l" r="r" t="t"/>
              <a:pathLst>
                <a:path extrusionOk="0" h="2696" w="69402">
                  <a:moveTo>
                    <a:pt x="1" y="0"/>
                  </a:moveTo>
                  <a:lnTo>
                    <a:pt x="1" y="2695"/>
                  </a:lnTo>
                  <a:lnTo>
                    <a:pt x="69401" y="2695"/>
                  </a:lnTo>
                  <a:lnTo>
                    <a:pt x="694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4"/>
            <p:cNvSpPr/>
            <p:nvPr/>
          </p:nvSpPr>
          <p:spPr>
            <a:xfrm>
              <a:off x="4411500" y="2871525"/>
              <a:ext cx="1746975" cy="80050"/>
            </a:xfrm>
            <a:custGeom>
              <a:rect b="b" l="l" r="r" t="t"/>
              <a:pathLst>
                <a:path extrusionOk="0" h="3202" w="69879">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4"/>
            <p:cNvSpPr/>
            <p:nvPr/>
          </p:nvSpPr>
          <p:spPr>
            <a:xfrm>
              <a:off x="4417800" y="2888375"/>
              <a:ext cx="1737850" cy="1258475"/>
            </a:xfrm>
            <a:custGeom>
              <a:rect b="b" l="l" r="r" t="t"/>
              <a:pathLst>
                <a:path extrusionOk="0" h="50339" w="69514">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4"/>
            <p:cNvSpPr/>
            <p:nvPr/>
          </p:nvSpPr>
          <p:spPr>
            <a:xfrm>
              <a:off x="5191975" y="2989450"/>
              <a:ext cx="141800" cy="21075"/>
            </a:xfrm>
            <a:custGeom>
              <a:rect b="b" l="l" r="r" t="t"/>
              <a:pathLst>
                <a:path extrusionOk="0" h="843" w="5672">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4"/>
            <p:cNvSpPr/>
            <p:nvPr/>
          </p:nvSpPr>
          <p:spPr>
            <a:xfrm>
              <a:off x="543340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4"/>
            <p:cNvSpPr/>
            <p:nvPr/>
          </p:nvSpPr>
          <p:spPr>
            <a:xfrm>
              <a:off x="567485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4"/>
            <p:cNvSpPr/>
            <p:nvPr/>
          </p:nvSpPr>
          <p:spPr>
            <a:xfrm>
              <a:off x="5916300" y="2989450"/>
              <a:ext cx="142500" cy="21075"/>
            </a:xfrm>
            <a:custGeom>
              <a:rect b="b" l="l" r="r" t="t"/>
              <a:pathLst>
                <a:path extrusionOk="0" h="843" w="570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4"/>
            <p:cNvSpPr/>
            <p:nvPr/>
          </p:nvSpPr>
          <p:spPr>
            <a:xfrm>
              <a:off x="577802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4"/>
            <p:cNvSpPr/>
            <p:nvPr/>
          </p:nvSpPr>
          <p:spPr>
            <a:xfrm>
              <a:off x="5772400" y="3640075"/>
              <a:ext cx="124975" cy="370600"/>
            </a:xfrm>
            <a:custGeom>
              <a:rect b="b" l="l" r="r" t="t"/>
              <a:pathLst>
                <a:path extrusionOk="0" h="14824" w="4999">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4"/>
            <p:cNvSpPr/>
            <p:nvPr/>
          </p:nvSpPr>
          <p:spPr>
            <a:xfrm>
              <a:off x="5651700" y="3878000"/>
              <a:ext cx="113725" cy="126375"/>
            </a:xfrm>
            <a:custGeom>
              <a:rect b="b" l="l" r="r" t="t"/>
              <a:pathLst>
                <a:path extrusionOk="0" h="5055" w="4549">
                  <a:moveTo>
                    <a:pt x="0" y="1"/>
                  </a:moveTo>
                  <a:lnTo>
                    <a:pt x="0" y="5054"/>
                  </a:lnTo>
                  <a:lnTo>
                    <a:pt x="4548" y="5054"/>
                  </a:lnTo>
                  <a:lnTo>
                    <a:pt x="4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4"/>
            <p:cNvSpPr/>
            <p:nvPr/>
          </p:nvSpPr>
          <p:spPr>
            <a:xfrm>
              <a:off x="5646075" y="3872400"/>
              <a:ext cx="124950" cy="138275"/>
            </a:xfrm>
            <a:custGeom>
              <a:rect b="b" l="l" r="r" t="t"/>
              <a:pathLst>
                <a:path extrusionOk="0" h="5531" w="4998">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4"/>
            <p:cNvSpPr/>
            <p:nvPr/>
          </p:nvSpPr>
          <p:spPr>
            <a:xfrm>
              <a:off x="5525350" y="3171925"/>
              <a:ext cx="113725" cy="832450"/>
            </a:xfrm>
            <a:custGeom>
              <a:rect b="b" l="l" r="r" t="t"/>
              <a:pathLst>
                <a:path extrusionOk="0" h="33298" w="4549">
                  <a:moveTo>
                    <a:pt x="1" y="0"/>
                  </a:moveTo>
                  <a:lnTo>
                    <a:pt x="1" y="33297"/>
                  </a:lnTo>
                  <a:lnTo>
                    <a:pt x="4549" y="3329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4"/>
            <p:cNvSpPr/>
            <p:nvPr/>
          </p:nvSpPr>
          <p:spPr>
            <a:xfrm>
              <a:off x="5519750" y="3166300"/>
              <a:ext cx="124950" cy="844375"/>
            </a:xfrm>
            <a:custGeom>
              <a:rect b="b" l="l" r="r" t="t"/>
              <a:pathLst>
                <a:path extrusionOk="0" h="33775" w="4998">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4"/>
            <p:cNvSpPr/>
            <p:nvPr/>
          </p:nvSpPr>
          <p:spPr>
            <a:xfrm>
              <a:off x="5399725" y="3214025"/>
              <a:ext cx="113025" cy="790350"/>
            </a:xfrm>
            <a:custGeom>
              <a:rect b="b" l="l" r="r" t="t"/>
              <a:pathLst>
                <a:path extrusionOk="0" h="31614" w="4521">
                  <a:moveTo>
                    <a:pt x="0" y="1"/>
                  </a:moveTo>
                  <a:lnTo>
                    <a:pt x="0" y="31613"/>
                  </a:lnTo>
                  <a:lnTo>
                    <a:pt x="4520" y="31613"/>
                  </a:lnTo>
                  <a:lnTo>
                    <a:pt x="45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4"/>
            <p:cNvSpPr/>
            <p:nvPr/>
          </p:nvSpPr>
          <p:spPr>
            <a:xfrm>
              <a:off x="5393400" y="3208425"/>
              <a:ext cx="125650" cy="802250"/>
            </a:xfrm>
            <a:custGeom>
              <a:rect b="b" l="l" r="r" t="t"/>
              <a:pathLst>
                <a:path extrusionOk="0" h="32090" w="5026">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4"/>
            <p:cNvSpPr/>
            <p:nvPr/>
          </p:nvSpPr>
          <p:spPr>
            <a:xfrm>
              <a:off x="527337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4"/>
            <p:cNvSpPr/>
            <p:nvPr/>
          </p:nvSpPr>
          <p:spPr>
            <a:xfrm>
              <a:off x="5267075" y="3640075"/>
              <a:ext cx="125650" cy="370600"/>
            </a:xfrm>
            <a:custGeom>
              <a:rect b="b" l="l" r="r" t="t"/>
              <a:pathLst>
                <a:path extrusionOk="0" h="14824" w="5026">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4"/>
            <p:cNvSpPr/>
            <p:nvPr/>
          </p:nvSpPr>
          <p:spPr>
            <a:xfrm>
              <a:off x="5147050" y="3530575"/>
              <a:ext cx="113725" cy="473800"/>
            </a:xfrm>
            <a:custGeom>
              <a:rect b="b" l="l" r="r" t="t"/>
              <a:pathLst>
                <a:path extrusionOk="0" h="18952" w="4549">
                  <a:moveTo>
                    <a:pt x="0" y="1"/>
                  </a:moveTo>
                  <a:lnTo>
                    <a:pt x="0" y="18951"/>
                  </a:lnTo>
                  <a:lnTo>
                    <a:pt x="4549" y="18951"/>
                  </a:lnTo>
                  <a:lnTo>
                    <a:pt x="4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4"/>
            <p:cNvSpPr/>
            <p:nvPr/>
          </p:nvSpPr>
          <p:spPr>
            <a:xfrm>
              <a:off x="5141425" y="3524275"/>
              <a:ext cx="124975" cy="486400"/>
            </a:xfrm>
            <a:custGeom>
              <a:rect b="b" l="l" r="r" t="t"/>
              <a:pathLst>
                <a:path extrusionOk="0" h="19456" w="4999">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4"/>
            <p:cNvSpPr/>
            <p:nvPr/>
          </p:nvSpPr>
          <p:spPr>
            <a:xfrm>
              <a:off x="5020700" y="3941175"/>
              <a:ext cx="113750" cy="63200"/>
            </a:xfrm>
            <a:custGeom>
              <a:rect b="b" l="l" r="r" t="t"/>
              <a:pathLst>
                <a:path extrusionOk="0" h="2528" w="4550">
                  <a:moveTo>
                    <a:pt x="1" y="0"/>
                  </a:moveTo>
                  <a:lnTo>
                    <a:pt x="1" y="2527"/>
                  </a:lnTo>
                  <a:lnTo>
                    <a:pt x="4549" y="252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4"/>
            <p:cNvSpPr/>
            <p:nvPr/>
          </p:nvSpPr>
          <p:spPr>
            <a:xfrm>
              <a:off x="5015100" y="3935550"/>
              <a:ext cx="124950" cy="75125"/>
            </a:xfrm>
            <a:custGeom>
              <a:rect b="b" l="l" r="r" t="t"/>
              <a:pathLst>
                <a:path extrusionOk="0" h="3005" w="4998">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4"/>
            <p:cNvSpPr/>
            <p:nvPr/>
          </p:nvSpPr>
          <p:spPr>
            <a:xfrm>
              <a:off x="4894375" y="3878000"/>
              <a:ext cx="113725" cy="126375"/>
            </a:xfrm>
            <a:custGeom>
              <a:rect b="b" l="l" r="r" t="t"/>
              <a:pathLst>
                <a:path extrusionOk="0" h="5055" w="4549">
                  <a:moveTo>
                    <a:pt x="0" y="1"/>
                  </a:moveTo>
                  <a:lnTo>
                    <a:pt x="0" y="5054"/>
                  </a:lnTo>
                  <a:lnTo>
                    <a:pt x="4549" y="5054"/>
                  </a:lnTo>
                  <a:lnTo>
                    <a:pt x="45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4"/>
            <p:cNvSpPr/>
            <p:nvPr/>
          </p:nvSpPr>
          <p:spPr>
            <a:xfrm>
              <a:off x="4888750" y="3872400"/>
              <a:ext cx="125675" cy="138275"/>
            </a:xfrm>
            <a:custGeom>
              <a:rect b="b" l="l" r="r" t="t"/>
              <a:pathLst>
                <a:path extrusionOk="0" h="5531" w="5027">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4"/>
            <p:cNvSpPr/>
            <p:nvPr/>
          </p:nvSpPr>
          <p:spPr>
            <a:xfrm>
              <a:off x="4768750" y="3646400"/>
              <a:ext cx="113025" cy="357975"/>
            </a:xfrm>
            <a:custGeom>
              <a:rect b="b" l="l" r="r" t="t"/>
              <a:pathLst>
                <a:path extrusionOk="0" h="14319" w="4521">
                  <a:moveTo>
                    <a:pt x="0" y="0"/>
                  </a:moveTo>
                  <a:lnTo>
                    <a:pt x="0" y="14318"/>
                  </a:lnTo>
                  <a:lnTo>
                    <a:pt x="4520" y="14318"/>
                  </a:lnTo>
                  <a:lnTo>
                    <a:pt x="4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4"/>
            <p:cNvSpPr/>
            <p:nvPr/>
          </p:nvSpPr>
          <p:spPr>
            <a:xfrm>
              <a:off x="4762425" y="3640075"/>
              <a:ext cx="125650" cy="370600"/>
            </a:xfrm>
            <a:custGeom>
              <a:rect b="b" l="l" r="r" t="t"/>
              <a:pathLst>
                <a:path extrusionOk="0" h="14824" w="5026">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4"/>
            <p:cNvSpPr/>
            <p:nvPr/>
          </p:nvSpPr>
          <p:spPr>
            <a:xfrm>
              <a:off x="4673275" y="3320025"/>
              <a:ext cx="283600" cy="242875"/>
            </a:xfrm>
            <a:custGeom>
              <a:rect b="b" l="l" r="r" t="t"/>
              <a:pathLst>
                <a:path extrusionOk="0" h="9715" w="11344">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4"/>
            <p:cNvSpPr/>
            <p:nvPr/>
          </p:nvSpPr>
          <p:spPr>
            <a:xfrm>
              <a:off x="4905600" y="3314400"/>
              <a:ext cx="197250" cy="245675"/>
            </a:xfrm>
            <a:custGeom>
              <a:rect b="b" l="l" r="r" t="t"/>
              <a:pathLst>
                <a:path extrusionOk="0" h="9827" w="789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4"/>
            <p:cNvSpPr/>
            <p:nvPr/>
          </p:nvSpPr>
          <p:spPr>
            <a:xfrm>
              <a:off x="4789800" y="3086300"/>
              <a:ext cx="361475" cy="386750"/>
            </a:xfrm>
            <a:custGeom>
              <a:rect b="b" l="l" r="r" t="t"/>
              <a:pathLst>
                <a:path extrusionOk="0" h="15470" w="14459">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4"/>
            <p:cNvSpPr/>
            <p:nvPr/>
          </p:nvSpPr>
          <p:spPr>
            <a:xfrm>
              <a:off x="4797525" y="3210525"/>
              <a:ext cx="228825" cy="228125"/>
            </a:xfrm>
            <a:custGeom>
              <a:rect b="b" l="l" r="r" t="t"/>
              <a:pathLst>
                <a:path extrusionOk="0" h="9125" w="9153">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4"/>
            <p:cNvSpPr/>
            <p:nvPr/>
          </p:nvSpPr>
          <p:spPr>
            <a:xfrm>
              <a:off x="4793300" y="3206325"/>
              <a:ext cx="237250" cy="236550"/>
            </a:xfrm>
            <a:custGeom>
              <a:rect b="b" l="l" r="r" t="t"/>
              <a:pathLst>
                <a:path extrusionOk="0" h="9462" w="949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4"/>
            <p:cNvSpPr/>
            <p:nvPr/>
          </p:nvSpPr>
          <p:spPr>
            <a:xfrm>
              <a:off x="5243200" y="424227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4"/>
            <p:cNvSpPr/>
            <p:nvPr/>
          </p:nvSpPr>
          <p:spPr>
            <a:xfrm>
              <a:off x="5243200" y="429000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4"/>
            <p:cNvSpPr/>
            <p:nvPr/>
          </p:nvSpPr>
          <p:spPr>
            <a:xfrm>
              <a:off x="5243200" y="433702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4"/>
            <p:cNvSpPr/>
            <p:nvPr/>
          </p:nvSpPr>
          <p:spPr>
            <a:xfrm>
              <a:off x="5243200" y="438475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4"/>
            <p:cNvSpPr/>
            <p:nvPr/>
          </p:nvSpPr>
          <p:spPr>
            <a:xfrm>
              <a:off x="5568175" y="3960825"/>
              <a:ext cx="277950" cy="389575"/>
            </a:xfrm>
            <a:custGeom>
              <a:rect b="b" l="l" r="r" t="t"/>
              <a:pathLst>
                <a:path extrusionOk="0" h="15583" w="11118">
                  <a:moveTo>
                    <a:pt x="10669" y="1"/>
                  </a:moveTo>
                  <a:lnTo>
                    <a:pt x="10669" y="15105"/>
                  </a:lnTo>
                  <a:lnTo>
                    <a:pt x="0" y="15105"/>
                  </a:lnTo>
                  <a:lnTo>
                    <a:pt x="0" y="15582"/>
                  </a:lnTo>
                  <a:lnTo>
                    <a:pt x="11118" y="15582"/>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4"/>
            <p:cNvSpPr/>
            <p:nvPr/>
          </p:nvSpPr>
          <p:spPr>
            <a:xfrm>
              <a:off x="1997775" y="759600"/>
              <a:ext cx="2480425" cy="1965250"/>
            </a:xfrm>
            <a:custGeom>
              <a:rect b="b" l="l" r="r" t="t"/>
              <a:pathLst>
                <a:path extrusionOk="0" h="78610" w="99217">
                  <a:moveTo>
                    <a:pt x="0" y="1"/>
                  </a:moveTo>
                  <a:lnTo>
                    <a:pt x="0" y="78610"/>
                  </a:lnTo>
                  <a:lnTo>
                    <a:pt x="99216" y="78610"/>
                  </a:lnTo>
                  <a:lnTo>
                    <a:pt x="99216" y="4380"/>
                  </a:lnTo>
                  <a:lnTo>
                    <a:pt x="26839" y="4380"/>
                  </a:lnTo>
                  <a:lnTo>
                    <a:pt x="240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4"/>
            <p:cNvSpPr/>
            <p:nvPr/>
          </p:nvSpPr>
          <p:spPr>
            <a:xfrm>
              <a:off x="2016000" y="918925"/>
              <a:ext cx="2445350" cy="1766625"/>
            </a:xfrm>
            <a:custGeom>
              <a:rect b="b" l="l" r="r" t="t"/>
              <a:pathLst>
                <a:path extrusionOk="0" h="70665" w="97814">
                  <a:moveTo>
                    <a:pt x="1" y="1"/>
                  </a:moveTo>
                  <a:lnTo>
                    <a:pt x="1" y="70665"/>
                  </a:lnTo>
                  <a:lnTo>
                    <a:pt x="97813" y="70665"/>
                  </a:lnTo>
                  <a:lnTo>
                    <a:pt x="978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4"/>
            <p:cNvSpPr/>
            <p:nvPr/>
          </p:nvSpPr>
          <p:spPr>
            <a:xfrm>
              <a:off x="4417100" y="924550"/>
              <a:ext cx="38625" cy="1064750"/>
            </a:xfrm>
            <a:custGeom>
              <a:rect b="b" l="l" r="r" t="t"/>
              <a:pathLst>
                <a:path extrusionOk="0" h="42590" w="1545">
                  <a:moveTo>
                    <a:pt x="1" y="0"/>
                  </a:moveTo>
                  <a:lnTo>
                    <a:pt x="1" y="42590"/>
                  </a:lnTo>
                  <a:lnTo>
                    <a:pt x="1545" y="42590"/>
                  </a:lnTo>
                  <a:lnTo>
                    <a:pt x="1545" y="0"/>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4"/>
            <p:cNvSpPr/>
            <p:nvPr/>
          </p:nvSpPr>
          <p:spPr>
            <a:xfrm>
              <a:off x="4417100" y="1989275"/>
              <a:ext cx="38625" cy="689975"/>
            </a:xfrm>
            <a:custGeom>
              <a:rect b="b" l="l" r="r" t="t"/>
              <a:pathLst>
                <a:path extrusionOk="0" h="27599" w="1545">
                  <a:moveTo>
                    <a:pt x="1" y="1"/>
                  </a:moveTo>
                  <a:lnTo>
                    <a:pt x="1" y="27598"/>
                  </a:lnTo>
                  <a:lnTo>
                    <a:pt x="1545" y="27598"/>
                  </a:lnTo>
                  <a:lnTo>
                    <a:pt x="1545" y="1"/>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4"/>
            <p:cNvSpPr/>
            <p:nvPr/>
          </p:nvSpPr>
          <p:spPr>
            <a:xfrm>
              <a:off x="2006175" y="895050"/>
              <a:ext cx="2458675" cy="96200"/>
            </a:xfrm>
            <a:custGeom>
              <a:rect b="b" l="l" r="r" t="t"/>
              <a:pathLst>
                <a:path extrusionOk="0" h="3848" w="98347">
                  <a:moveTo>
                    <a:pt x="1" y="1"/>
                  </a:moveTo>
                  <a:lnTo>
                    <a:pt x="1" y="3847"/>
                  </a:lnTo>
                  <a:lnTo>
                    <a:pt x="98347" y="3847"/>
                  </a:lnTo>
                  <a:lnTo>
                    <a:pt x="983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4"/>
            <p:cNvSpPr/>
            <p:nvPr/>
          </p:nvSpPr>
          <p:spPr>
            <a:xfrm>
              <a:off x="2000575" y="889450"/>
              <a:ext cx="2469900" cy="107400"/>
            </a:xfrm>
            <a:custGeom>
              <a:rect b="b" l="l" r="r" t="t"/>
              <a:pathLst>
                <a:path extrusionOk="0" h="4296" w="98796">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4"/>
            <p:cNvSpPr/>
            <p:nvPr/>
          </p:nvSpPr>
          <p:spPr>
            <a:xfrm>
              <a:off x="2010400" y="913300"/>
              <a:ext cx="2457275" cy="1777875"/>
            </a:xfrm>
            <a:custGeom>
              <a:rect b="b" l="l" r="r" t="t"/>
              <a:pathLst>
                <a:path extrusionOk="0" h="71115" w="98291">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4"/>
            <p:cNvSpPr/>
            <p:nvPr/>
          </p:nvSpPr>
          <p:spPr>
            <a:xfrm>
              <a:off x="3103900" y="1053675"/>
              <a:ext cx="201475" cy="30225"/>
            </a:xfrm>
            <a:custGeom>
              <a:rect b="b" l="l" r="r" t="t"/>
              <a:pathLst>
                <a:path extrusionOk="0" h="1209" w="8059">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4"/>
            <p:cNvSpPr/>
            <p:nvPr/>
          </p:nvSpPr>
          <p:spPr>
            <a:xfrm>
              <a:off x="3446425" y="1053675"/>
              <a:ext cx="200750" cy="30225"/>
            </a:xfrm>
            <a:custGeom>
              <a:rect b="b" l="l" r="r" t="t"/>
              <a:pathLst>
                <a:path extrusionOk="0" h="1209" w="803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4"/>
            <p:cNvSpPr/>
            <p:nvPr/>
          </p:nvSpPr>
          <p:spPr>
            <a:xfrm>
              <a:off x="3788225" y="1053675"/>
              <a:ext cx="201475" cy="30225"/>
            </a:xfrm>
            <a:custGeom>
              <a:rect b="b" l="l" r="r" t="t"/>
              <a:pathLst>
                <a:path extrusionOk="0" h="1209" w="8059">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4"/>
            <p:cNvSpPr/>
            <p:nvPr/>
          </p:nvSpPr>
          <p:spPr>
            <a:xfrm>
              <a:off x="4130750" y="1053675"/>
              <a:ext cx="201450" cy="30225"/>
            </a:xfrm>
            <a:custGeom>
              <a:rect b="b" l="l" r="r" t="t"/>
              <a:pathLst>
                <a:path extrusionOk="0" h="1209" w="8058">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4"/>
            <p:cNvSpPr/>
            <p:nvPr/>
          </p:nvSpPr>
          <p:spPr>
            <a:xfrm>
              <a:off x="2149375" y="1931025"/>
              <a:ext cx="2203175" cy="5625"/>
            </a:xfrm>
            <a:custGeom>
              <a:rect b="b" l="l" r="r" t="t"/>
              <a:pathLst>
                <a:path extrusionOk="0" h="225" w="88127">
                  <a:moveTo>
                    <a:pt x="0" y="0"/>
                  </a:moveTo>
                  <a:lnTo>
                    <a:pt x="0" y="225"/>
                  </a:lnTo>
                  <a:lnTo>
                    <a:pt x="88127" y="225"/>
                  </a:lnTo>
                  <a:lnTo>
                    <a:pt x="881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4"/>
            <p:cNvSpPr/>
            <p:nvPr/>
          </p:nvSpPr>
          <p:spPr>
            <a:xfrm>
              <a:off x="21465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4"/>
            <p:cNvSpPr/>
            <p:nvPr/>
          </p:nvSpPr>
          <p:spPr>
            <a:xfrm>
              <a:off x="24217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4"/>
            <p:cNvSpPr/>
            <p:nvPr/>
          </p:nvSpPr>
          <p:spPr>
            <a:xfrm>
              <a:off x="26975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4"/>
            <p:cNvSpPr/>
            <p:nvPr/>
          </p:nvSpPr>
          <p:spPr>
            <a:xfrm>
              <a:off x="29726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4"/>
            <p:cNvSpPr/>
            <p:nvPr/>
          </p:nvSpPr>
          <p:spPr>
            <a:xfrm>
              <a:off x="32478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4"/>
            <p:cNvSpPr/>
            <p:nvPr/>
          </p:nvSpPr>
          <p:spPr>
            <a:xfrm>
              <a:off x="35236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4"/>
            <p:cNvSpPr/>
            <p:nvPr/>
          </p:nvSpPr>
          <p:spPr>
            <a:xfrm>
              <a:off x="37987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4"/>
            <p:cNvSpPr/>
            <p:nvPr/>
          </p:nvSpPr>
          <p:spPr>
            <a:xfrm>
              <a:off x="40739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4"/>
            <p:cNvSpPr/>
            <p:nvPr/>
          </p:nvSpPr>
          <p:spPr>
            <a:xfrm>
              <a:off x="4349725" y="1916975"/>
              <a:ext cx="5650" cy="16875"/>
            </a:xfrm>
            <a:custGeom>
              <a:rect b="b" l="l" r="r" t="t"/>
              <a:pathLst>
                <a:path extrusionOk="0" h="675" w="226">
                  <a:moveTo>
                    <a:pt x="0" y="1"/>
                  </a:moveTo>
                  <a:lnTo>
                    <a:pt x="0"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4"/>
            <p:cNvSpPr/>
            <p:nvPr/>
          </p:nvSpPr>
          <p:spPr>
            <a:xfrm>
              <a:off x="2274300" y="1744725"/>
              <a:ext cx="301125" cy="108725"/>
            </a:xfrm>
            <a:custGeom>
              <a:rect b="b" l="l" r="r" t="t"/>
              <a:pathLst>
                <a:path extrusionOk="0" h="4349" w="12045">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4"/>
            <p:cNvSpPr/>
            <p:nvPr/>
          </p:nvSpPr>
          <p:spPr>
            <a:xfrm>
              <a:off x="2549425" y="1557275"/>
              <a:ext cx="301825" cy="210775"/>
            </a:xfrm>
            <a:custGeom>
              <a:rect b="b" l="l" r="r" t="t"/>
              <a:pathLst>
                <a:path extrusionOk="0" h="8431" w="12073">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4"/>
            <p:cNvSpPr/>
            <p:nvPr/>
          </p:nvSpPr>
          <p:spPr>
            <a:xfrm>
              <a:off x="2824575" y="1301875"/>
              <a:ext cx="301825" cy="278950"/>
            </a:xfrm>
            <a:custGeom>
              <a:rect b="b" l="l" r="r" t="t"/>
              <a:pathLst>
                <a:path extrusionOk="0" h="11158" w="12073">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4"/>
            <p:cNvSpPr/>
            <p:nvPr/>
          </p:nvSpPr>
          <p:spPr>
            <a:xfrm>
              <a:off x="3101100" y="1276175"/>
              <a:ext cx="299725" cy="49225"/>
            </a:xfrm>
            <a:custGeom>
              <a:rect b="b" l="l" r="r" t="t"/>
              <a:pathLst>
                <a:path extrusionOk="0" h="1969" w="11989">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4"/>
            <p:cNvSpPr/>
            <p:nvPr/>
          </p:nvSpPr>
          <p:spPr>
            <a:xfrm>
              <a:off x="3375525" y="1276375"/>
              <a:ext cx="301825" cy="210900"/>
            </a:xfrm>
            <a:custGeom>
              <a:rect b="b" l="l" r="r" t="t"/>
              <a:pathLst>
                <a:path extrusionOk="0" h="8436" w="12073">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4"/>
            <p:cNvSpPr/>
            <p:nvPr/>
          </p:nvSpPr>
          <p:spPr>
            <a:xfrm>
              <a:off x="3650675" y="1463775"/>
              <a:ext cx="301825" cy="202300"/>
            </a:xfrm>
            <a:custGeom>
              <a:rect b="b" l="l" r="r" t="t"/>
              <a:pathLst>
                <a:path extrusionOk="0" h="8092" w="12073">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4"/>
            <p:cNvSpPr/>
            <p:nvPr/>
          </p:nvSpPr>
          <p:spPr>
            <a:xfrm>
              <a:off x="3925800" y="1267900"/>
              <a:ext cx="301825" cy="398225"/>
            </a:xfrm>
            <a:custGeom>
              <a:rect b="b" l="l" r="r" t="t"/>
              <a:pathLst>
                <a:path extrusionOk="0" h="15929" w="12073">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4"/>
            <p:cNvSpPr/>
            <p:nvPr/>
          </p:nvSpPr>
          <p:spPr>
            <a:xfrm>
              <a:off x="2251850" y="18068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4"/>
            <p:cNvSpPr/>
            <p:nvPr/>
          </p:nvSpPr>
          <p:spPr>
            <a:xfrm>
              <a:off x="2246225" y="1800475"/>
              <a:ext cx="82150" cy="82150"/>
            </a:xfrm>
            <a:custGeom>
              <a:rect b="b" l="l" r="r" t="t"/>
              <a:pathLst>
                <a:path extrusionOk="0" h="3286" w="3286">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4"/>
            <p:cNvSpPr/>
            <p:nvPr/>
          </p:nvSpPr>
          <p:spPr>
            <a:xfrm>
              <a:off x="2527675" y="1721150"/>
              <a:ext cx="70200" cy="70225"/>
            </a:xfrm>
            <a:custGeom>
              <a:rect b="b" l="l" r="r" t="t"/>
              <a:pathLst>
                <a:path extrusionOk="0" h="2809" w="2808">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4"/>
            <p:cNvSpPr/>
            <p:nvPr/>
          </p:nvSpPr>
          <p:spPr>
            <a:xfrm>
              <a:off x="2521350" y="1715550"/>
              <a:ext cx="82150" cy="82150"/>
            </a:xfrm>
            <a:custGeom>
              <a:rect b="b" l="l" r="r" t="t"/>
              <a:pathLst>
                <a:path extrusionOk="0" h="3286" w="3286">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4"/>
            <p:cNvSpPr/>
            <p:nvPr/>
          </p:nvSpPr>
          <p:spPr>
            <a:xfrm>
              <a:off x="2802800" y="1533775"/>
              <a:ext cx="70225" cy="70200"/>
            </a:xfrm>
            <a:custGeom>
              <a:rect b="b" l="l" r="r" t="t"/>
              <a:pathLst>
                <a:path extrusionOk="0" h="2808" w="2809">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4"/>
            <p:cNvSpPr/>
            <p:nvPr/>
          </p:nvSpPr>
          <p:spPr>
            <a:xfrm>
              <a:off x="2797200" y="1528150"/>
              <a:ext cx="81425" cy="82150"/>
            </a:xfrm>
            <a:custGeom>
              <a:rect b="b" l="l" r="r" t="t"/>
              <a:pathLst>
                <a:path extrusionOk="0" h="3286" w="3257">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4"/>
            <p:cNvSpPr/>
            <p:nvPr/>
          </p:nvSpPr>
          <p:spPr>
            <a:xfrm>
              <a:off x="3077950" y="1278275"/>
              <a:ext cx="70200" cy="70225"/>
            </a:xfrm>
            <a:custGeom>
              <a:rect b="b" l="l" r="r" t="t"/>
              <a:pathLst>
                <a:path extrusionOk="0" h="2809" w="2808">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4"/>
            <p:cNvSpPr/>
            <p:nvPr/>
          </p:nvSpPr>
          <p:spPr>
            <a:xfrm>
              <a:off x="3072325" y="1272675"/>
              <a:ext cx="82150" cy="82125"/>
            </a:xfrm>
            <a:custGeom>
              <a:rect b="b" l="l" r="r" t="t"/>
              <a:pathLst>
                <a:path extrusionOk="0" h="3285" w="3286">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4"/>
            <p:cNvSpPr/>
            <p:nvPr/>
          </p:nvSpPr>
          <p:spPr>
            <a:xfrm>
              <a:off x="3353775" y="1253025"/>
              <a:ext cx="70200" cy="70200"/>
            </a:xfrm>
            <a:custGeom>
              <a:rect b="b" l="l" r="r" t="t"/>
              <a:pathLst>
                <a:path extrusionOk="0" h="2808" w="2808">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4"/>
            <p:cNvSpPr/>
            <p:nvPr/>
          </p:nvSpPr>
          <p:spPr>
            <a:xfrm>
              <a:off x="3347450" y="1247400"/>
              <a:ext cx="82150" cy="81450"/>
            </a:xfrm>
            <a:custGeom>
              <a:rect b="b" l="l" r="r" t="t"/>
              <a:pathLst>
                <a:path extrusionOk="0" h="3258" w="3286">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4"/>
            <p:cNvSpPr/>
            <p:nvPr/>
          </p:nvSpPr>
          <p:spPr>
            <a:xfrm>
              <a:off x="3628900" y="1440425"/>
              <a:ext cx="70225" cy="70200"/>
            </a:xfrm>
            <a:custGeom>
              <a:rect b="b" l="l" r="r" t="t"/>
              <a:pathLst>
                <a:path extrusionOk="0" h="2808" w="2809">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4"/>
            <p:cNvSpPr/>
            <p:nvPr/>
          </p:nvSpPr>
          <p:spPr>
            <a:xfrm>
              <a:off x="3623300" y="1434800"/>
              <a:ext cx="81425" cy="81450"/>
            </a:xfrm>
            <a:custGeom>
              <a:rect b="b" l="l" r="r" t="t"/>
              <a:pathLst>
                <a:path extrusionOk="0" h="3258" w="3257">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4"/>
            <p:cNvSpPr/>
            <p:nvPr/>
          </p:nvSpPr>
          <p:spPr>
            <a:xfrm>
              <a:off x="3904050" y="16194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4"/>
            <p:cNvSpPr/>
            <p:nvPr/>
          </p:nvSpPr>
          <p:spPr>
            <a:xfrm>
              <a:off x="3898425" y="1613075"/>
              <a:ext cx="82150" cy="82150"/>
            </a:xfrm>
            <a:custGeom>
              <a:rect b="b" l="l" r="r" t="t"/>
              <a:pathLst>
                <a:path extrusionOk="0" h="3286" w="3286">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4"/>
            <p:cNvSpPr/>
            <p:nvPr/>
          </p:nvSpPr>
          <p:spPr>
            <a:xfrm>
              <a:off x="4179875" y="1244600"/>
              <a:ext cx="70200" cy="70200"/>
            </a:xfrm>
            <a:custGeom>
              <a:rect b="b" l="l" r="r" t="t"/>
              <a:pathLst>
                <a:path extrusionOk="0" h="2808" w="2808">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4"/>
            <p:cNvSpPr/>
            <p:nvPr/>
          </p:nvSpPr>
          <p:spPr>
            <a:xfrm>
              <a:off x="4173550" y="1238975"/>
              <a:ext cx="82150" cy="81450"/>
            </a:xfrm>
            <a:custGeom>
              <a:rect b="b" l="l" r="r" t="t"/>
              <a:pathLst>
                <a:path extrusionOk="0" h="3258" w="3286">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4"/>
            <p:cNvSpPr/>
            <p:nvPr/>
          </p:nvSpPr>
          <p:spPr>
            <a:xfrm>
              <a:off x="2899675" y="2124725"/>
              <a:ext cx="271625" cy="294825"/>
            </a:xfrm>
            <a:custGeom>
              <a:rect b="b" l="l" r="r" t="t"/>
              <a:pathLst>
                <a:path extrusionOk="0" h="11793" w="10865">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4"/>
            <p:cNvSpPr/>
            <p:nvPr/>
          </p:nvSpPr>
          <p:spPr>
            <a:xfrm>
              <a:off x="2913700" y="2118425"/>
              <a:ext cx="263225" cy="306875"/>
            </a:xfrm>
            <a:custGeom>
              <a:rect b="b" l="l" r="r" t="t"/>
              <a:pathLst>
                <a:path extrusionOk="0" h="12275" w="10529">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4"/>
            <p:cNvSpPr/>
            <p:nvPr/>
          </p:nvSpPr>
          <p:spPr>
            <a:xfrm>
              <a:off x="2923525" y="2376000"/>
              <a:ext cx="247775" cy="197950"/>
            </a:xfrm>
            <a:custGeom>
              <a:rect b="b" l="l" r="r" t="t"/>
              <a:pathLst>
                <a:path extrusionOk="0" h="7918" w="9911">
                  <a:moveTo>
                    <a:pt x="9911" y="1"/>
                  </a:moveTo>
                  <a:lnTo>
                    <a:pt x="1" y="1741"/>
                  </a:lnTo>
                  <a:cubicBezTo>
                    <a:pt x="450" y="4324"/>
                    <a:pt x="1657" y="6318"/>
                    <a:pt x="3706" y="7918"/>
                  </a:cubicBezTo>
                  <a:lnTo>
                    <a:pt x="99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4"/>
            <p:cNvSpPr/>
            <p:nvPr/>
          </p:nvSpPr>
          <p:spPr>
            <a:xfrm>
              <a:off x="2916500" y="2367575"/>
              <a:ext cx="268850" cy="214800"/>
            </a:xfrm>
            <a:custGeom>
              <a:rect b="b" l="l" r="r" t="t"/>
              <a:pathLst>
                <a:path extrusionOk="0" h="8592" w="10754">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4"/>
            <p:cNvSpPr/>
            <p:nvPr/>
          </p:nvSpPr>
          <p:spPr>
            <a:xfrm>
              <a:off x="3016175" y="2250375"/>
              <a:ext cx="442200" cy="377675"/>
            </a:xfrm>
            <a:custGeom>
              <a:rect b="b" l="l" r="r" t="t"/>
              <a:pathLst>
                <a:path extrusionOk="0" h="15107" w="17688">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4"/>
            <p:cNvSpPr/>
            <p:nvPr/>
          </p:nvSpPr>
          <p:spPr>
            <a:xfrm>
              <a:off x="3009850" y="2244450"/>
              <a:ext cx="418350" cy="389175"/>
            </a:xfrm>
            <a:custGeom>
              <a:rect b="b" l="l" r="r" t="t"/>
              <a:pathLst>
                <a:path extrusionOk="0" h="15567" w="16734">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4"/>
            <p:cNvSpPr/>
            <p:nvPr/>
          </p:nvSpPr>
          <p:spPr>
            <a:xfrm>
              <a:off x="3171275" y="2124725"/>
              <a:ext cx="217625" cy="251300"/>
            </a:xfrm>
            <a:custGeom>
              <a:rect b="b" l="l" r="r" t="t"/>
              <a:pathLst>
                <a:path extrusionOk="0" h="10052" w="8705">
                  <a:moveTo>
                    <a:pt x="1" y="1"/>
                  </a:moveTo>
                  <a:lnTo>
                    <a:pt x="1" y="10052"/>
                  </a:lnTo>
                  <a:lnTo>
                    <a:pt x="8704" y="5026"/>
                  </a:lnTo>
                  <a:cubicBezTo>
                    <a:pt x="6851" y="1798"/>
                    <a:pt x="3707"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4"/>
            <p:cNvSpPr/>
            <p:nvPr/>
          </p:nvSpPr>
          <p:spPr>
            <a:xfrm>
              <a:off x="3164975" y="2118425"/>
              <a:ext cx="231625" cy="267425"/>
            </a:xfrm>
            <a:custGeom>
              <a:rect b="b" l="l" r="r" t="t"/>
              <a:pathLst>
                <a:path extrusionOk="0" h="10697" w="9265">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4"/>
            <p:cNvSpPr/>
            <p:nvPr/>
          </p:nvSpPr>
          <p:spPr>
            <a:xfrm>
              <a:off x="3048450" y="2253175"/>
              <a:ext cx="244975" cy="244975"/>
            </a:xfrm>
            <a:custGeom>
              <a:rect b="b" l="l" r="r" t="t"/>
              <a:pathLst>
                <a:path extrusionOk="0" h="9799" w="9799">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4"/>
            <p:cNvSpPr/>
            <p:nvPr/>
          </p:nvSpPr>
          <p:spPr>
            <a:xfrm>
              <a:off x="3042850" y="2247575"/>
              <a:ext cx="256900" cy="256900"/>
            </a:xfrm>
            <a:custGeom>
              <a:rect b="b" l="l" r="r" t="t"/>
              <a:pathLst>
                <a:path extrusionOk="0" h="10276" w="10276">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4"/>
            <p:cNvSpPr/>
            <p:nvPr/>
          </p:nvSpPr>
          <p:spPr>
            <a:xfrm>
              <a:off x="2176025" y="2376000"/>
              <a:ext cx="295525" cy="251575"/>
            </a:xfrm>
            <a:custGeom>
              <a:rect b="b" l="l" r="r" t="t"/>
              <a:pathLst>
                <a:path extrusionOk="0" h="10063" w="11821">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4"/>
            <p:cNvSpPr/>
            <p:nvPr/>
          </p:nvSpPr>
          <p:spPr>
            <a:xfrm>
              <a:off x="2170425" y="2370400"/>
              <a:ext cx="306750" cy="263225"/>
            </a:xfrm>
            <a:custGeom>
              <a:rect b="b" l="l" r="r" t="t"/>
              <a:pathLst>
                <a:path extrusionOk="0" h="10529" w="1227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4"/>
            <p:cNvSpPr/>
            <p:nvPr/>
          </p:nvSpPr>
          <p:spPr>
            <a:xfrm>
              <a:off x="2428000" y="2376000"/>
              <a:ext cx="197950" cy="247800"/>
            </a:xfrm>
            <a:custGeom>
              <a:rect b="b" l="l" r="r" t="t"/>
              <a:pathLst>
                <a:path extrusionOk="0" h="9912" w="7918">
                  <a:moveTo>
                    <a:pt x="1" y="1"/>
                  </a:moveTo>
                  <a:lnTo>
                    <a:pt x="1741" y="9911"/>
                  </a:lnTo>
                  <a:cubicBezTo>
                    <a:pt x="4324" y="9462"/>
                    <a:pt x="6290" y="8255"/>
                    <a:pt x="7918" y="6205"/>
                  </a:cubicBez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4"/>
            <p:cNvSpPr/>
            <p:nvPr/>
          </p:nvSpPr>
          <p:spPr>
            <a:xfrm>
              <a:off x="2419575" y="2361975"/>
              <a:ext cx="214100" cy="268825"/>
            </a:xfrm>
            <a:custGeom>
              <a:rect b="b" l="l" r="r" t="t"/>
              <a:pathLst>
                <a:path extrusionOk="0" h="10753" w="8564">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4"/>
            <p:cNvSpPr/>
            <p:nvPr/>
          </p:nvSpPr>
          <p:spPr>
            <a:xfrm>
              <a:off x="2302375" y="2124700"/>
              <a:ext cx="395175" cy="406450"/>
            </a:xfrm>
            <a:custGeom>
              <a:rect b="b" l="l" r="r" t="t"/>
              <a:pathLst>
                <a:path extrusionOk="0" h="16258" w="15807">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4"/>
            <p:cNvSpPr/>
            <p:nvPr/>
          </p:nvSpPr>
          <p:spPr>
            <a:xfrm>
              <a:off x="2295350" y="2119125"/>
              <a:ext cx="390275" cy="417625"/>
            </a:xfrm>
            <a:custGeom>
              <a:rect b="b" l="l" r="r" t="t"/>
              <a:pathLst>
                <a:path extrusionOk="0" h="16705" w="15611">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4"/>
            <p:cNvSpPr/>
            <p:nvPr/>
          </p:nvSpPr>
          <p:spPr>
            <a:xfrm>
              <a:off x="2176025" y="2158425"/>
              <a:ext cx="252000" cy="217600"/>
            </a:xfrm>
            <a:custGeom>
              <a:rect b="b" l="l" r="r" t="t"/>
              <a:pathLst>
                <a:path extrusionOk="0" h="8704" w="10080">
                  <a:moveTo>
                    <a:pt x="5054" y="1"/>
                  </a:moveTo>
                  <a:cubicBezTo>
                    <a:pt x="1826" y="1853"/>
                    <a:pt x="1" y="4998"/>
                    <a:pt x="1" y="8704"/>
                  </a:cubicBezTo>
                  <a:lnTo>
                    <a:pt x="10080" y="8704"/>
                  </a:lnTo>
                  <a:lnTo>
                    <a:pt x="5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2170425" y="2150700"/>
              <a:ext cx="267425" cy="231650"/>
            </a:xfrm>
            <a:custGeom>
              <a:rect b="b" l="l" r="r" t="t"/>
              <a:pathLst>
                <a:path extrusionOk="0" h="9266" w="10697">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4"/>
            <p:cNvSpPr/>
            <p:nvPr/>
          </p:nvSpPr>
          <p:spPr>
            <a:xfrm>
              <a:off x="2305175" y="2253875"/>
              <a:ext cx="244975" cy="244975"/>
            </a:xfrm>
            <a:custGeom>
              <a:rect b="b" l="l" r="r" t="t"/>
              <a:pathLst>
                <a:path extrusionOk="0" h="9799" w="9799">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4"/>
            <p:cNvSpPr/>
            <p:nvPr/>
          </p:nvSpPr>
          <p:spPr>
            <a:xfrm>
              <a:off x="2299575" y="2247575"/>
              <a:ext cx="256200" cy="256900"/>
            </a:xfrm>
            <a:custGeom>
              <a:rect b="b" l="l" r="r" t="t"/>
              <a:pathLst>
                <a:path extrusionOk="0" h="10276" w="10248">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4"/>
            <p:cNvSpPr/>
            <p:nvPr/>
          </p:nvSpPr>
          <p:spPr>
            <a:xfrm>
              <a:off x="3662600" y="2376000"/>
              <a:ext cx="294800" cy="251575"/>
            </a:xfrm>
            <a:custGeom>
              <a:rect b="b" l="l" r="r" t="t"/>
              <a:pathLst>
                <a:path extrusionOk="0" h="10063" w="11792">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4"/>
            <p:cNvSpPr/>
            <p:nvPr/>
          </p:nvSpPr>
          <p:spPr>
            <a:xfrm>
              <a:off x="3656275" y="2370400"/>
              <a:ext cx="307450" cy="263225"/>
            </a:xfrm>
            <a:custGeom>
              <a:rect b="b" l="l" r="r" t="t"/>
              <a:pathLst>
                <a:path extrusionOk="0" h="10529" w="12298">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4"/>
            <p:cNvSpPr/>
            <p:nvPr/>
          </p:nvSpPr>
          <p:spPr>
            <a:xfrm>
              <a:off x="3913875" y="2376000"/>
              <a:ext cx="197950" cy="247800"/>
            </a:xfrm>
            <a:custGeom>
              <a:rect b="b" l="l" r="r" t="t"/>
              <a:pathLst>
                <a:path extrusionOk="0" h="9912" w="7918">
                  <a:moveTo>
                    <a:pt x="0" y="1"/>
                  </a:moveTo>
                  <a:lnTo>
                    <a:pt x="1741" y="9911"/>
                  </a:lnTo>
                  <a:cubicBezTo>
                    <a:pt x="4324" y="9462"/>
                    <a:pt x="6317" y="8255"/>
                    <a:pt x="7917" y="6205"/>
                  </a:cubicBez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4"/>
            <p:cNvSpPr/>
            <p:nvPr/>
          </p:nvSpPr>
          <p:spPr>
            <a:xfrm>
              <a:off x="3905450" y="2361975"/>
              <a:ext cx="214800" cy="268825"/>
            </a:xfrm>
            <a:custGeom>
              <a:rect b="b" l="l" r="r" t="t"/>
              <a:pathLst>
                <a:path extrusionOk="0" h="10753" w="8592">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4"/>
            <p:cNvSpPr/>
            <p:nvPr/>
          </p:nvSpPr>
          <p:spPr>
            <a:xfrm>
              <a:off x="3788225" y="2124700"/>
              <a:ext cx="395175" cy="406450"/>
            </a:xfrm>
            <a:custGeom>
              <a:rect b="b" l="l" r="r" t="t"/>
              <a:pathLst>
                <a:path extrusionOk="0" h="16258" w="15807">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4"/>
            <p:cNvSpPr/>
            <p:nvPr/>
          </p:nvSpPr>
          <p:spPr>
            <a:xfrm>
              <a:off x="3781200" y="2119125"/>
              <a:ext cx="390975" cy="417625"/>
            </a:xfrm>
            <a:custGeom>
              <a:rect b="b" l="l" r="r" t="t"/>
              <a:pathLst>
                <a:path extrusionOk="0" h="16705" w="15639">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3662600" y="2158425"/>
              <a:ext cx="251300" cy="217600"/>
            </a:xfrm>
            <a:custGeom>
              <a:rect b="b" l="l" r="r" t="t"/>
              <a:pathLst>
                <a:path extrusionOk="0" h="8704" w="10052">
                  <a:moveTo>
                    <a:pt x="5026" y="1"/>
                  </a:moveTo>
                  <a:cubicBezTo>
                    <a:pt x="1797" y="1853"/>
                    <a:pt x="0" y="4998"/>
                    <a:pt x="0" y="8704"/>
                  </a:cubicBezTo>
                  <a:lnTo>
                    <a:pt x="10051" y="8704"/>
                  </a:lnTo>
                  <a:lnTo>
                    <a:pt x="50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4"/>
            <p:cNvSpPr/>
            <p:nvPr/>
          </p:nvSpPr>
          <p:spPr>
            <a:xfrm>
              <a:off x="3656275" y="2150700"/>
              <a:ext cx="267450" cy="231650"/>
            </a:xfrm>
            <a:custGeom>
              <a:rect b="b" l="l" r="r" t="t"/>
              <a:pathLst>
                <a:path extrusionOk="0" h="9266" w="10698">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4"/>
            <p:cNvSpPr/>
            <p:nvPr/>
          </p:nvSpPr>
          <p:spPr>
            <a:xfrm>
              <a:off x="3791025" y="2253875"/>
              <a:ext cx="245000" cy="244975"/>
            </a:xfrm>
            <a:custGeom>
              <a:rect b="b" l="l" r="r" t="t"/>
              <a:pathLst>
                <a:path extrusionOk="0" h="9799" w="980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4"/>
            <p:cNvSpPr/>
            <p:nvPr/>
          </p:nvSpPr>
          <p:spPr>
            <a:xfrm>
              <a:off x="3785425" y="2247575"/>
              <a:ext cx="256900" cy="256900"/>
            </a:xfrm>
            <a:custGeom>
              <a:rect b="b" l="l" r="r" t="t"/>
              <a:pathLst>
                <a:path extrusionOk="0" h="10276" w="10276">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4"/>
            <p:cNvSpPr/>
            <p:nvPr/>
          </p:nvSpPr>
          <p:spPr>
            <a:xfrm>
              <a:off x="2155675" y="1182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4"/>
            <p:cNvSpPr/>
            <p:nvPr/>
          </p:nvSpPr>
          <p:spPr>
            <a:xfrm>
              <a:off x="2155675" y="12298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4"/>
            <p:cNvSpPr/>
            <p:nvPr/>
          </p:nvSpPr>
          <p:spPr>
            <a:xfrm>
              <a:off x="2155675" y="1277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4"/>
            <p:cNvSpPr/>
            <p:nvPr/>
          </p:nvSpPr>
          <p:spPr>
            <a:xfrm>
              <a:off x="2155675" y="132460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4"/>
            <p:cNvSpPr/>
            <p:nvPr/>
          </p:nvSpPr>
          <p:spPr>
            <a:xfrm>
              <a:off x="4314625" y="1290925"/>
              <a:ext cx="604350" cy="291850"/>
            </a:xfrm>
            <a:custGeom>
              <a:rect b="b" l="l" r="r" t="t"/>
              <a:pathLst>
                <a:path extrusionOk="0" h="11674" w="24174">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4"/>
            <p:cNvSpPr/>
            <p:nvPr/>
          </p:nvSpPr>
          <p:spPr>
            <a:xfrm>
              <a:off x="4963850" y="149095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4"/>
            <p:cNvSpPr/>
            <p:nvPr/>
          </p:nvSpPr>
          <p:spPr>
            <a:xfrm>
              <a:off x="4963850" y="1537975"/>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4"/>
            <p:cNvSpPr/>
            <p:nvPr/>
          </p:nvSpPr>
          <p:spPr>
            <a:xfrm>
              <a:off x="4963850" y="1585700"/>
              <a:ext cx="277975" cy="11250"/>
            </a:xfrm>
            <a:custGeom>
              <a:rect b="b" l="l" r="r" t="t"/>
              <a:pathLst>
                <a:path extrusionOk="0" h="450" w="11119">
                  <a:moveTo>
                    <a:pt x="1" y="1"/>
                  </a:moveTo>
                  <a:lnTo>
                    <a:pt x="1" y="450"/>
                  </a:lnTo>
                  <a:lnTo>
                    <a:pt x="11118" y="450"/>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4"/>
            <p:cNvSpPr/>
            <p:nvPr/>
          </p:nvSpPr>
          <p:spPr>
            <a:xfrm>
              <a:off x="4963850" y="16327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4"/>
            <p:cNvSpPr/>
            <p:nvPr/>
          </p:nvSpPr>
          <p:spPr>
            <a:xfrm>
              <a:off x="4963850" y="229880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4"/>
            <p:cNvSpPr/>
            <p:nvPr/>
          </p:nvSpPr>
          <p:spPr>
            <a:xfrm>
              <a:off x="4963850" y="2345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4"/>
            <p:cNvSpPr/>
            <p:nvPr/>
          </p:nvSpPr>
          <p:spPr>
            <a:xfrm>
              <a:off x="4963850" y="23935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4"/>
            <p:cNvSpPr/>
            <p:nvPr/>
          </p:nvSpPr>
          <p:spPr>
            <a:xfrm>
              <a:off x="4963850" y="2440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4"/>
            <p:cNvSpPr/>
            <p:nvPr/>
          </p:nvSpPr>
          <p:spPr>
            <a:xfrm>
              <a:off x="2291850" y="3234400"/>
              <a:ext cx="278650" cy="11950"/>
            </a:xfrm>
            <a:custGeom>
              <a:rect b="b" l="l" r="r" t="t"/>
              <a:pathLst>
                <a:path extrusionOk="0" h="478" w="11146">
                  <a:moveTo>
                    <a:pt x="0" y="0"/>
                  </a:moveTo>
                  <a:lnTo>
                    <a:pt x="0" y="477"/>
                  </a:lnTo>
                  <a:lnTo>
                    <a:pt x="11146" y="477"/>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4"/>
            <p:cNvSpPr/>
            <p:nvPr/>
          </p:nvSpPr>
          <p:spPr>
            <a:xfrm>
              <a:off x="2291850" y="3282125"/>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4"/>
            <p:cNvSpPr/>
            <p:nvPr/>
          </p:nvSpPr>
          <p:spPr>
            <a:xfrm>
              <a:off x="2291850" y="3329150"/>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4"/>
            <p:cNvSpPr/>
            <p:nvPr/>
          </p:nvSpPr>
          <p:spPr>
            <a:xfrm>
              <a:off x="2291850" y="3376875"/>
              <a:ext cx="278650" cy="11250"/>
            </a:xfrm>
            <a:custGeom>
              <a:rect b="b" l="l" r="r" t="t"/>
              <a:pathLst>
                <a:path extrusionOk="0" h="450" w="11146">
                  <a:moveTo>
                    <a:pt x="0" y="0"/>
                  </a:moveTo>
                  <a:lnTo>
                    <a:pt x="0" y="450"/>
                  </a:lnTo>
                  <a:lnTo>
                    <a:pt x="11146" y="450"/>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4"/>
            <p:cNvSpPr/>
            <p:nvPr/>
          </p:nvSpPr>
          <p:spPr>
            <a:xfrm>
              <a:off x="4036000" y="2098775"/>
              <a:ext cx="888575" cy="274450"/>
            </a:xfrm>
            <a:custGeom>
              <a:rect b="b" l="l" r="r" t="t"/>
              <a:pathLst>
                <a:path extrusionOk="0" h="10978" w="35543">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4"/>
            <p:cNvSpPr/>
            <p:nvPr/>
          </p:nvSpPr>
          <p:spPr>
            <a:xfrm>
              <a:off x="2418875" y="2616750"/>
              <a:ext cx="11975" cy="600125"/>
            </a:xfrm>
            <a:custGeom>
              <a:rect b="b" l="l" r="r" t="t"/>
              <a:pathLst>
                <a:path extrusionOk="0" h="24005" w="479">
                  <a:moveTo>
                    <a:pt x="1" y="0"/>
                  </a:moveTo>
                  <a:lnTo>
                    <a:pt x="1" y="24004"/>
                  </a:lnTo>
                  <a:lnTo>
                    <a:pt x="478" y="24004"/>
                  </a:lnTo>
                  <a:lnTo>
                    <a:pt x="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4"/>
            <p:cNvSpPr/>
            <p:nvPr/>
          </p:nvSpPr>
          <p:spPr>
            <a:xfrm>
              <a:off x="1831425" y="3538000"/>
              <a:ext cx="129875" cy="102100"/>
            </a:xfrm>
            <a:custGeom>
              <a:rect b="b" l="l" r="r" t="t"/>
              <a:pathLst>
                <a:path extrusionOk="0" h="4084" w="5195">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4"/>
            <p:cNvSpPr/>
            <p:nvPr/>
          </p:nvSpPr>
          <p:spPr>
            <a:xfrm>
              <a:off x="1834225" y="3377750"/>
              <a:ext cx="807875" cy="1698375"/>
            </a:xfrm>
            <a:custGeom>
              <a:rect b="b" l="l" r="r" t="t"/>
              <a:pathLst>
                <a:path extrusionOk="0" h="67935" w="32315">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4"/>
            <p:cNvSpPr/>
            <p:nvPr/>
          </p:nvSpPr>
          <p:spPr>
            <a:xfrm>
              <a:off x="2360625" y="3503225"/>
              <a:ext cx="95475" cy="140375"/>
            </a:xfrm>
            <a:custGeom>
              <a:rect b="b" l="l" r="r" t="t"/>
              <a:pathLst>
                <a:path extrusionOk="0" h="5615" w="3819">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4"/>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4"/>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4"/>
            <p:cNvSpPr/>
            <p:nvPr/>
          </p:nvSpPr>
          <p:spPr>
            <a:xfrm>
              <a:off x="4084425" y="2377175"/>
              <a:ext cx="392350" cy="435425"/>
            </a:xfrm>
            <a:custGeom>
              <a:rect b="b" l="l" r="r" t="t"/>
              <a:pathLst>
                <a:path extrusionOk="0" h="17417" w="15694">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4"/>
            <p:cNvSpPr/>
            <p:nvPr/>
          </p:nvSpPr>
          <p:spPr>
            <a:xfrm>
              <a:off x="4079500" y="2371100"/>
              <a:ext cx="398700" cy="447250"/>
            </a:xfrm>
            <a:custGeom>
              <a:rect b="b" l="l" r="r" t="t"/>
              <a:pathLst>
                <a:path extrusionOk="0" h="17890" w="15948">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4"/>
            <p:cNvSpPr/>
            <p:nvPr/>
          </p:nvSpPr>
          <p:spPr>
            <a:xfrm>
              <a:off x="4160925" y="2436200"/>
              <a:ext cx="315850" cy="264150"/>
            </a:xfrm>
            <a:custGeom>
              <a:rect b="b" l="l" r="r" t="t"/>
              <a:pathLst>
                <a:path extrusionOk="0" h="10566" w="12634">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4"/>
            <p:cNvSpPr/>
            <p:nvPr/>
          </p:nvSpPr>
          <p:spPr>
            <a:xfrm>
              <a:off x="4158125" y="2430050"/>
              <a:ext cx="320075" cy="275850"/>
            </a:xfrm>
            <a:custGeom>
              <a:rect b="b" l="l" r="r" t="t"/>
              <a:pathLst>
                <a:path extrusionOk="0" h="11034" w="12803">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4"/>
            <p:cNvSpPr/>
            <p:nvPr/>
          </p:nvSpPr>
          <p:spPr>
            <a:xfrm>
              <a:off x="4207250" y="2635575"/>
              <a:ext cx="66700" cy="50675"/>
            </a:xfrm>
            <a:custGeom>
              <a:rect b="b" l="l" r="r" t="t"/>
              <a:pathLst>
                <a:path extrusionOk="0" h="2027" w="2668">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4"/>
            <p:cNvSpPr/>
            <p:nvPr/>
          </p:nvSpPr>
          <p:spPr>
            <a:xfrm>
              <a:off x="4134950" y="2749975"/>
              <a:ext cx="383950" cy="124375"/>
            </a:xfrm>
            <a:custGeom>
              <a:rect b="b" l="l" r="r" t="t"/>
              <a:pathLst>
                <a:path extrusionOk="0" h="4975" w="15358">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4"/>
            <p:cNvSpPr/>
            <p:nvPr/>
          </p:nvSpPr>
          <p:spPr>
            <a:xfrm>
              <a:off x="4128625" y="2744475"/>
              <a:ext cx="388875" cy="135675"/>
            </a:xfrm>
            <a:custGeom>
              <a:rect b="b" l="l" r="r" t="t"/>
              <a:pathLst>
                <a:path extrusionOk="0" h="5427" w="15555">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4"/>
            <p:cNvSpPr/>
            <p:nvPr/>
          </p:nvSpPr>
          <p:spPr>
            <a:xfrm>
              <a:off x="3856300" y="3795025"/>
              <a:ext cx="103200" cy="213500"/>
            </a:xfrm>
            <a:custGeom>
              <a:rect b="b" l="l" r="r" t="t"/>
              <a:pathLst>
                <a:path extrusionOk="0" h="8540" w="4128">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4"/>
            <p:cNvSpPr/>
            <p:nvPr/>
          </p:nvSpPr>
          <p:spPr>
            <a:xfrm>
              <a:off x="3850000" y="3788875"/>
              <a:ext cx="110200" cy="225325"/>
            </a:xfrm>
            <a:custGeom>
              <a:rect b="b" l="l" r="r" t="t"/>
              <a:pathLst>
                <a:path extrusionOk="0" h="9013" w="4408">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4"/>
            <p:cNvSpPr/>
            <p:nvPr/>
          </p:nvSpPr>
          <p:spPr>
            <a:xfrm>
              <a:off x="3807875" y="3450575"/>
              <a:ext cx="162875" cy="381150"/>
            </a:xfrm>
            <a:custGeom>
              <a:rect b="b" l="l" r="r" t="t"/>
              <a:pathLst>
                <a:path extrusionOk="0" h="15246" w="6515">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4"/>
            <p:cNvSpPr/>
            <p:nvPr/>
          </p:nvSpPr>
          <p:spPr>
            <a:xfrm>
              <a:off x="3802275" y="3444500"/>
              <a:ext cx="174775" cy="392825"/>
            </a:xfrm>
            <a:custGeom>
              <a:rect b="b" l="l" r="r" t="t"/>
              <a:pathLst>
                <a:path extrusionOk="0" h="15713" w="6991">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4"/>
            <p:cNvSpPr/>
            <p:nvPr/>
          </p:nvSpPr>
          <p:spPr>
            <a:xfrm>
              <a:off x="4094250" y="5104850"/>
              <a:ext cx="209875" cy="142550"/>
            </a:xfrm>
            <a:custGeom>
              <a:rect b="b" l="l" r="r" t="t"/>
              <a:pathLst>
                <a:path extrusionOk="0" h="5702" w="8395">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4"/>
            <p:cNvSpPr/>
            <p:nvPr/>
          </p:nvSpPr>
          <p:spPr>
            <a:xfrm>
              <a:off x="4092150" y="5099250"/>
              <a:ext cx="209875" cy="153750"/>
            </a:xfrm>
            <a:custGeom>
              <a:rect b="b" l="l" r="r" t="t"/>
              <a:pathLst>
                <a:path extrusionOk="0" h="6150" w="8395">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4"/>
            <p:cNvSpPr/>
            <p:nvPr/>
          </p:nvSpPr>
          <p:spPr>
            <a:xfrm>
              <a:off x="4095650" y="5121025"/>
              <a:ext cx="197950" cy="126375"/>
            </a:xfrm>
            <a:custGeom>
              <a:rect b="b" l="l" r="r" t="t"/>
              <a:pathLst>
                <a:path extrusionOk="0" h="5055" w="7918">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4"/>
            <p:cNvSpPr/>
            <p:nvPr/>
          </p:nvSpPr>
          <p:spPr>
            <a:xfrm>
              <a:off x="4092150" y="5115125"/>
              <a:ext cx="208475" cy="137875"/>
            </a:xfrm>
            <a:custGeom>
              <a:rect b="b" l="l" r="r" t="t"/>
              <a:pathLst>
                <a:path extrusionOk="0" h="5515" w="8339">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4"/>
            <p:cNvSpPr/>
            <p:nvPr/>
          </p:nvSpPr>
          <p:spPr>
            <a:xfrm>
              <a:off x="4480275" y="5126625"/>
              <a:ext cx="139000" cy="99000"/>
            </a:xfrm>
            <a:custGeom>
              <a:rect b="b" l="l" r="r" t="t"/>
              <a:pathLst>
                <a:path extrusionOk="0" h="3960" w="556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4"/>
            <p:cNvSpPr/>
            <p:nvPr/>
          </p:nvSpPr>
          <p:spPr>
            <a:xfrm>
              <a:off x="4474650" y="5120600"/>
              <a:ext cx="147425" cy="111325"/>
            </a:xfrm>
            <a:custGeom>
              <a:rect b="b" l="l" r="r" t="t"/>
              <a:pathLst>
                <a:path extrusionOk="0" h="4453" w="5897">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4"/>
            <p:cNvSpPr/>
            <p:nvPr/>
          </p:nvSpPr>
          <p:spPr>
            <a:xfrm>
              <a:off x="4485875" y="5175750"/>
              <a:ext cx="127775" cy="49875"/>
            </a:xfrm>
            <a:custGeom>
              <a:rect b="b" l="l" r="r" t="t"/>
              <a:pathLst>
                <a:path extrusionOk="0" h="1995" w="5111">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4"/>
            <p:cNvSpPr/>
            <p:nvPr/>
          </p:nvSpPr>
          <p:spPr>
            <a:xfrm>
              <a:off x="4480275" y="5169875"/>
              <a:ext cx="139700" cy="62050"/>
            </a:xfrm>
            <a:custGeom>
              <a:rect b="b" l="l" r="r" t="t"/>
              <a:pathLst>
                <a:path extrusionOk="0" h="2482" w="5588">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4"/>
            <p:cNvSpPr/>
            <p:nvPr/>
          </p:nvSpPr>
          <p:spPr>
            <a:xfrm>
              <a:off x="4017975" y="3637125"/>
              <a:ext cx="654625" cy="1546225"/>
            </a:xfrm>
            <a:custGeom>
              <a:rect b="b" l="l" r="r" t="t"/>
              <a:pathLst>
                <a:path extrusionOk="0" h="61849" w="26185">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4"/>
            <p:cNvSpPr/>
            <p:nvPr/>
          </p:nvSpPr>
          <p:spPr>
            <a:xfrm>
              <a:off x="4013525" y="3630950"/>
              <a:ext cx="661200" cy="1558175"/>
            </a:xfrm>
            <a:custGeom>
              <a:rect b="b" l="l" r="r" t="t"/>
              <a:pathLst>
                <a:path extrusionOk="0" h="62327" w="26448">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4"/>
            <p:cNvSpPr/>
            <p:nvPr/>
          </p:nvSpPr>
          <p:spPr>
            <a:xfrm>
              <a:off x="4350425" y="4004350"/>
              <a:ext cx="40025" cy="246475"/>
            </a:xfrm>
            <a:custGeom>
              <a:rect b="b" l="l" r="r" t="t"/>
              <a:pathLst>
                <a:path extrusionOk="0" h="9859" w="1601">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4"/>
            <p:cNvSpPr/>
            <p:nvPr/>
          </p:nvSpPr>
          <p:spPr>
            <a:xfrm>
              <a:off x="4370775" y="4022050"/>
              <a:ext cx="101800" cy="48475"/>
            </a:xfrm>
            <a:custGeom>
              <a:rect b="b" l="l" r="r" t="t"/>
              <a:pathLst>
                <a:path extrusionOk="0" h="1939" w="4072">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4550450" y="4371275"/>
              <a:ext cx="79350" cy="306325"/>
            </a:xfrm>
            <a:custGeom>
              <a:rect b="b" l="l" r="r" t="t"/>
              <a:pathLst>
                <a:path extrusionOk="0" h="12253" w="3174">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4"/>
            <p:cNvSpPr/>
            <p:nvPr/>
          </p:nvSpPr>
          <p:spPr>
            <a:xfrm>
              <a:off x="4764525" y="2629475"/>
              <a:ext cx="126375" cy="225925"/>
            </a:xfrm>
            <a:custGeom>
              <a:rect b="b" l="l" r="r" t="t"/>
              <a:pathLst>
                <a:path extrusionOk="0" h="9037" w="5055">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4"/>
            <p:cNvSpPr/>
            <p:nvPr/>
          </p:nvSpPr>
          <p:spPr>
            <a:xfrm>
              <a:off x="4765225" y="2623775"/>
              <a:ext cx="131275" cy="237525"/>
            </a:xfrm>
            <a:custGeom>
              <a:rect b="b" l="l" r="r" t="t"/>
              <a:pathLst>
                <a:path extrusionOk="0" h="9501" w="5251">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4805950" y="2688050"/>
              <a:ext cx="101775" cy="120325"/>
            </a:xfrm>
            <a:custGeom>
              <a:rect b="b" l="l" r="r" t="t"/>
              <a:pathLst>
                <a:path extrusionOk="0" h="4813" w="4071">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4"/>
            <p:cNvSpPr/>
            <p:nvPr/>
          </p:nvSpPr>
          <p:spPr>
            <a:xfrm>
              <a:off x="4799625" y="2682025"/>
              <a:ext cx="108800" cy="132100"/>
            </a:xfrm>
            <a:custGeom>
              <a:rect b="b" l="l" r="r" t="t"/>
              <a:pathLst>
                <a:path extrusionOk="0" h="5284" w="4352">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4"/>
            <p:cNvSpPr/>
            <p:nvPr/>
          </p:nvSpPr>
          <p:spPr>
            <a:xfrm>
              <a:off x="4770150" y="2830675"/>
              <a:ext cx="77225" cy="73875"/>
            </a:xfrm>
            <a:custGeom>
              <a:rect b="b" l="l" r="r" t="t"/>
              <a:pathLst>
                <a:path extrusionOk="0" h="2955" w="3089">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4"/>
            <p:cNvSpPr/>
            <p:nvPr/>
          </p:nvSpPr>
          <p:spPr>
            <a:xfrm>
              <a:off x="4764525" y="2825200"/>
              <a:ext cx="89175" cy="84950"/>
            </a:xfrm>
            <a:custGeom>
              <a:rect b="b" l="l" r="r" t="t"/>
              <a:pathLst>
                <a:path extrusionOk="0" h="3398" w="3567">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4"/>
            <p:cNvSpPr/>
            <p:nvPr/>
          </p:nvSpPr>
          <p:spPr>
            <a:xfrm>
              <a:off x="3826125" y="2811350"/>
              <a:ext cx="1043000" cy="918300"/>
            </a:xfrm>
            <a:custGeom>
              <a:rect b="b" l="l" r="r" t="t"/>
              <a:pathLst>
                <a:path extrusionOk="0" h="36732" w="4172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4"/>
            <p:cNvSpPr/>
            <p:nvPr/>
          </p:nvSpPr>
          <p:spPr>
            <a:xfrm>
              <a:off x="3820525" y="2805550"/>
              <a:ext cx="1051425" cy="930000"/>
            </a:xfrm>
            <a:custGeom>
              <a:rect b="b" l="l" r="r" t="t"/>
              <a:pathLst>
                <a:path extrusionOk="0" h="37200" w="42057">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4"/>
            <p:cNvSpPr/>
            <p:nvPr/>
          </p:nvSpPr>
          <p:spPr>
            <a:xfrm>
              <a:off x="4528000" y="3305275"/>
              <a:ext cx="55475" cy="49150"/>
            </a:xfrm>
            <a:custGeom>
              <a:rect b="b" l="l" r="r" t="t"/>
              <a:pathLst>
                <a:path extrusionOk="0" h="1966" w="2219">
                  <a:moveTo>
                    <a:pt x="1938" y="1"/>
                  </a:moveTo>
                  <a:lnTo>
                    <a:pt x="0" y="1601"/>
                  </a:lnTo>
                  <a:lnTo>
                    <a:pt x="309" y="1966"/>
                  </a:lnTo>
                  <a:lnTo>
                    <a:pt x="2218" y="366"/>
                  </a:lnTo>
                  <a:lnTo>
                    <a:pt x="1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4"/>
            <p:cNvSpPr/>
            <p:nvPr/>
          </p:nvSpPr>
          <p:spPr>
            <a:xfrm>
              <a:off x="4205850" y="3376875"/>
              <a:ext cx="290600" cy="241475"/>
            </a:xfrm>
            <a:custGeom>
              <a:rect b="b" l="l" r="r" t="t"/>
              <a:pathLst>
                <a:path extrusionOk="0" h="9659" w="11624">
                  <a:moveTo>
                    <a:pt x="11342" y="0"/>
                  </a:moveTo>
                  <a:lnTo>
                    <a:pt x="0" y="9321"/>
                  </a:lnTo>
                  <a:lnTo>
                    <a:pt x="309" y="9658"/>
                  </a:lnTo>
                  <a:lnTo>
                    <a:pt x="11623" y="365"/>
                  </a:lnTo>
                  <a:lnTo>
                    <a:pt x="11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4"/>
            <p:cNvSpPr/>
            <p:nvPr/>
          </p:nvSpPr>
          <p:spPr>
            <a:xfrm>
              <a:off x="4167250" y="3454775"/>
              <a:ext cx="129150" cy="108825"/>
            </a:xfrm>
            <a:custGeom>
              <a:rect b="b" l="l" r="r" t="t"/>
              <a:pathLst>
                <a:path extrusionOk="0" h="4353" w="5166">
                  <a:moveTo>
                    <a:pt x="4857" y="1"/>
                  </a:moveTo>
                  <a:lnTo>
                    <a:pt x="0" y="3987"/>
                  </a:lnTo>
                  <a:lnTo>
                    <a:pt x="281" y="4352"/>
                  </a:lnTo>
                  <a:lnTo>
                    <a:pt x="5166" y="366"/>
                  </a:lnTo>
                  <a:lnTo>
                    <a:pt x="4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4"/>
            <p:cNvSpPr/>
            <p:nvPr/>
          </p:nvSpPr>
          <p:spPr>
            <a:xfrm>
              <a:off x="3883675" y="3624500"/>
              <a:ext cx="118650" cy="385075"/>
            </a:xfrm>
            <a:custGeom>
              <a:rect b="b" l="l" r="r" t="t"/>
              <a:pathLst>
                <a:path extrusionOk="0" h="15403" w="4746">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4"/>
            <p:cNvSpPr/>
            <p:nvPr/>
          </p:nvSpPr>
          <p:spPr>
            <a:xfrm>
              <a:off x="3878775" y="3619025"/>
              <a:ext cx="128450" cy="396575"/>
            </a:xfrm>
            <a:custGeom>
              <a:rect b="b" l="l" r="r" t="t"/>
              <a:pathLst>
                <a:path extrusionOk="0" h="15863" w="5138">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4"/>
            <p:cNvSpPr/>
            <p:nvPr/>
          </p:nvSpPr>
          <p:spPr>
            <a:xfrm>
              <a:off x="4737150" y="3094725"/>
              <a:ext cx="70925" cy="163550"/>
            </a:xfrm>
            <a:custGeom>
              <a:rect b="b" l="l" r="r" t="t"/>
              <a:pathLst>
                <a:path extrusionOk="0" h="6542" w="2837">
                  <a:moveTo>
                    <a:pt x="1" y="0"/>
                  </a:moveTo>
                  <a:lnTo>
                    <a:pt x="2836" y="6542"/>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4"/>
            <p:cNvSpPr/>
            <p:nvPr/>
          </p:nvSpPr>
          <p:spPr>
            <a:xfrm>
              <a:off x="4730125" y="3088925"/>
              <a:ext cx="84250" cy="175525"/>
            </a:xfrm>
            <a:custGeom>
              <a:rect b="b" l="l" r="r" t="t"/>
              <a:pathLst>
                <a:path extrusionOk="0" h="7021" w="337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4"/>
            <p:cNvSpPr/>
            <p:nvPr/>
          </p:nvSpPr>
          <p:spPr>
            <a:xfrm>
              <a:off x="3973525" y="3851475"/>
              <a:ext cx="22225" cy="90425"/>
            </a:xfrm>
            <a:custGeom>
              <a:rect b="b" l="l" r="r" t="t"/>
              <a:pathLst>
                <a:path extrusionOk="0" h="3617" w="889">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4"/>
            <p:cNvSpPr/>
            <p:nvPr/>
          </p:nvSpPr>
          <p:spPr>
            <a:xfrm>
              <a:off x="3967900" y="3845725"/>
              <a:ext cx="33025" cy="101975"/>
            </a:xfrm>
            <a:custGeom>
              <a:rect b="b" l="l" r="r" t="t"/>
              <a:pathLst>
                <a:path extrusionOk="0" h="4079" w="1321">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4"/>
            <p:cNvSpPr/>
            <p:nvPr/>
          </p:nvSpPr>
          <p:spPr>
            <a:xfrm>
              <a:off x="3935625" y="3881125"/>
              <a:ext cx="53525" cy="115525"/>
            </a:xfrm>
            <a:custGeom>
              <a:rect b="b" l="l" r="r" t="t"/>
              <a:pathLst>
                <a:path extrusionOk="0" h="4621" w="2141">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4"/>
            <p:cNvSpPr/>
            <p:nvPr/>
          </p:nvSpPr>
          <p:spPr>
            <a:xfrm>
              <a:off x="3932125" y="3875200"/>
              <a:ext cx="57575" cy="127325"/>
            </a:xfrm>
            <a:custGeom>
              <a:rect b="b" l="l" r="r" t="t"/>
              <a:pathLst>
                <a:path extrusionOk="0" h="5093" w="2303">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4"/>
            <p:cNvSpPr/>
            <p:nvPr/>
          </p:nvSpPr>
          <p:spPr>
            <a:xfrm>
              <a:off x="3952475" y="3904550"/>
              <a:ext cx="18275" cy="72300"/>
            </a:xfrm>
            <a:custGeom>
              <a:rect b="b" l="l" r="r" t="t"/>
              <a:pathLst>
                <a:path extrusionOk="0" h="2892" w="731">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4"/>
            <p:cNvSpPr/>
            <p:nvPr/>
          </p:nvSpPr>
          <p:spPr>
            <a:xfrm>
              <a:off x="4649425" y="3143050"/>
              <a:ext cx="18275" cy="224025"/>
            </a:xfrm>
            <a:custGeom>
              <a:rect b="b" l="l" r="r" t="t"/>
              <a:pathLst>
                <a:path extrusionOk="0" h="8961" w="731">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4"/>
            <p:cNvSpPr/>
            <p:nvPr/>
          </p:nvSpPr>
          <p:spPr>
            <a:xfrm>
              <a:off x="4652225" y="3168275"/>
              <a:ext cx="37925" cy="131550"/>
            </a:xfrm>
            <a:custGeom>
              <a:rect b="b" l="l" r="r" t="t"/>
              <a:pathLst>
                <a:path extrusionOk="0" h="5262" w="1517">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4"/>
            <p:cNvSpPr/>
            <p:nvPr/>
          </p:nvSpPr>
          <p:spPr>
            <a:xfrm>
              <a:off x="3982650" y="3160575"/>
              <a:ext cx="18275" cy="252825"/>
            </a:xfrm>
            <a:custGeom>
              <a:rect b="b" l="l" r="r" t="t"/>
              <a:pathLst>
                <a:path extrusionOk="0" h="10113" w="731">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4"/>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4"/>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4"/>
            <p:cNvSpPr/>
            <p:nvPr/>
          </p:nvSpPr>
          <p:spPr>
            <a:xfrm>
              <a:off x="3400100" y="2659400"/>
              <a:ext cx="126350" cy="233900"/>
            </a:xfrm>
            <a:custGeom>
              <a:rect b="b" l="l" r="r" t="t"/>
              <a:pathLst>
                <a:path extrusionOk="0" h="9356" w="5054">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4"/>
            <p:cNvSpPr/>
            <p:nvPr/>
          </p:nvSpPr>
          <p:spPr>
            <a:xfrm>
              <a:off x="3395875" y="2653250"/>
              <a:ext cx="136900" cy="245950"/>
            </a:xfrm>
            <a:custGeom>
              <a:rect b="b" l="l" r="r" t="t"/>
              <a:pathLst>
                <a:path extrusionOk="0" h="9838" w="5476">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4"/>
            <p:cNvSpPr/>
            <p:nvPr/>
          </p:nvSpPr>
          <p:spPr>
            <a:xfrm>
              <a:off x="3487125" y="2863100"/>
              <a:ext cx="346050" cy="500625"/>
            </a:xfrm>
            <a:custGeom>
              <a:rect b="b" l="l" r="r" t="t"/>
              <a:pathLst>
                <a:path extrusionOk="0" h="20025" w="13842">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4"/>
            <p:cNvSpPr/>
            <p:nvPr/>
          </p:nvSpPr>
          <p:spPr>
            <a:xfrm>
              <a:off x="3480800" y="2857400"/>
              <a:ext cx="350275" cy="512475"/>
            </a:xfrm>
            <a:custGeom>
              <a:rect b="b" l="l" r="r" t="t"/>
              <a:pathLst>
                <a:path extrusionOk="0" h="20499" w="14011">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4"/>
            <p:cNvSpPr/>
            <p:nvPr/>
          </p:nvSpPr>
          <p:spPr>
            <a:xfrm>
              <a:off x="3115850" y="2418375"/>
              <a:ext cx="301125" cy="330350"/>
            </a:xfrm>
            <a:custGeom>
              <a:rect b="b" l="l" r="r" t="t"/>
              <a:pathLst>
                <a:path extrusionOk="0" h="13214" w="12045">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4"/>
            <p:cNvSpPr/>
            <p:nvPr/>
          </p:nvSpPr>
          <p:spPr>
            <a:xfrm>
              <a:off x="3123550" y="2412500"/>
              <a:ext cx="294825" cy="342125"/>
            </a:xfrm>
            <a:custGeom>
              <a:rect b="b" l="l" r="r" t="t"/>
              <a:pathLst>
                <a:path extrusionOk="0" h="13685" w="11793">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4"/>
            <p:cNvSpPr/>
            <p:nvPr/>
          </p:nvSpPr>
          <p:spPr>
            <a:xfrm>
              <a:off x="3035125" y="2305125"/>
              <a:ext cx="402900" cy="383475"/>
            </a:xfrm>
            <a:custGeom>
              <a:rect b="b" l="l" r="r" t="t"/>
              <a:pathLst>
                <a:path extrusionOk="0" h="15339" w="16116">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4"/>
            <p:cNvSpPr/>
            <p:nvPr/>
          </p:nvSpPr>
          <p:spPr>
            <a:xfrm>
              <a:off x="3054075" y="2298800"/>
              <a:ext cx="384650" cy="395875"/>
            </a:xfrm>
            <a:custGeom>
              <a:rect b="b" l="l" r="r" t="t"/>
              <a:pathLst>
                <a:path extrusionOk="0" h="15835" w="15386">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4"/>
            <p:cNvSpPr/>
            <p:nvPr/>
          </p:nvSpPr>
          <p:spPr>
            <a:xfrm>
              <a:off x="3253400" y="2545500"/>
              <a:ext cx="71625" cy="89550"/>
            </a:xfrm>
            <a:custGeom>
              <a:rect b="b" l="l" r="r" t="t"/>
              <a:pathLst>
                <a:path extrusionOk="0" h="3582" w="2865">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4"/>
            <p:cNvSpPr/>
            <p:nvPr/>
          </p:nvSpPr>
          <p:spPr>
            <a:xfrm>
              <a:off x="3258325" y="2540250"/>
              <a:ext cx="73725" cy="100375"/>
            </a:xfrm>
            <a:custGeom>
              <a:rect b="b" l="l" r="r" t="t"/>
              <a:pathLst>
                <a:path extrusionOk="0" h="4015" w="2949">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4"/>
            <p:cNvSpPr/>
            <p:nvPr/>
          </p:nvSpPr>
          <p:spPr>
            <a:xfrm>
              <a:off x="3096175" y="2715150"/>
              <a:ext cx="256925" cy="96750"/>
            </a:xfrm>
            <a:custGeom>
              <a:rect b="b" l="l" r="r" t="t"/>
              <a:pathLst>
                <a:path extrusionOk="0" h="3870" w="10277">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4"/>
            <p:cNvSpPr/>
            <p:nvPr/>
          </p:nvSpPr>
          <p:spPr>
            <a:xfrm>
              <a:off x="3089875" y="2709400"/>
              <a:ext cx="269550" cy="108575"/>
            </a:xfrm>
            <a:custGeom>
              <a:rect b="b" l="l" r="r" t="t"/>
              <a:pathLst>
                <a:path extrusionOk="0" h="4343" w="10782">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4"/>
            <p:cNvSpPr/>
            <p:nvPr/>
          </p:nvSpPr>
          <p:spPr>
            <a:xfrm>
              <a:off x="2812625" y="5107575"/>
              <a:ext cx="230250" cy="130200"/>
            </a:xfrm>
            <a:custGeom>
              <a:rect b="b" l="l" r="r" t="t"/>
              <a:pathLst>
                <a:path extrusionOk="0" h="5208" w="921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4"/>
            <p:cNvSpPr/>
            <p:nvPr/>
          </p:nvSpPr>
          <p:spPr>
            <a:xfrm>
              <a:off x="2811925" y="5102075"/>
              <a:ext cx="226025" cy="141800"/>
            </a:xfrm>
            <a:custGeom>
              <a:rect b="b" l="l" r="r" t="t"/>
              <a:pathLst>
                <a:path extrusionOk="0" h="5672" w="9041">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4"/>
            <p:cNvSpPr/>
            <p:nvPr/>
          </p:nvSpPr>
          <p:spPr>
            <a:xfrm>
              <a:off x="2816150" y="5125225"/>
              <a:ext cx="209875" cy="112550"/>
            </a:xfrm>
            <a:custGeom>
              <a:rect b="b" l="l" r="r" t="t"/>
              <a:pathLst>
                <a:path extrusionOk="0" h="4502" w="8395">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4"/>
            <p:cNvSpPr/>
            <p:nvPr/>
          </p:nvSpPr>
          <p:spPr>
            <a:xfrm>
              <a:off x="2811925" y="5119425"/>
              <a:ext cx="220425" cy="124450"/>
            </a:xfrm>
            <a:custGeom>
              <a:rect b="b" l="l" r="r" t="t"/>
              <a:pathLst>
                <a:path extrusionOk="0" h="4978" w="8817">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4"/>
            <p:cNvSpPr/>
            <p:nvPr/>
          </p:nvSpPr>
          <p:spPr>
            <a:xfrm>
              <a:off x="3328500" y="5107575"/>
              <a:ext cx="230250" cy="130200"/>
            </a:xfrm>
            <a:custGeom>
              <a:rect b="b" l="l" r="r" t="t"/>
              <a:pathLst>
                <a:path extrusionOk="0" h="5208" w="921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4"/>
            <p:cNvSpPr/>
            <p:nvPr/>
          </p:nvSpPr>
          <p:spPr>
            <a:xfrm>
              <a:off x="3333425" y="5102075"/>
              <a:ext cx="226025" cy="141800"/>
            </a:xfrm>
            <a:custGeom>
              <a:rect b="b" l="l" r="r" t="t"/>
              <a:pathLst>
                <a:path extrusionOk="0" h="5672" w="9041">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4"/>
            <p:cNvSpPr/>
            <p:nvPr/>
          </p:nvSpPr>
          <p:spPr>
            <a:xfrm>
              <a:off x="3345350" y="5125225"/>
              <a:ext cx="209875" cy="112550"/>
            </a:xfrm>
            <a:custGeom>
              <a:rect b="b" l="l" r="r" t="t"/>
              <a:pathLst>
                <a:path extrusionOk="0" h="4502" w="8395">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4"/>
            <p:cNvSpPr/>
            <p:nvPr/>
          </p:nvSpPr>
          <p:spPr>
            <a:xfrm>
              <a:off x="3339025" y="5119425"/>
              <a:ext cx="220425" cy="124450"/>
            </a:xfrm>
            <a:custGeom>
              <a:rect b="b" l="l" r="r" t="t"/>
              <a:pathLst>
                <a:path extrusionOk="0" h="4978" w="8817">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4"/>
            <p:cNvSpPr/>
            <p:nvPr/>
          </p:nvSpPr>
          <p:spPr>
            <a:xfrm>
              <a:off x="2910200" y="3517250"/>
              <a:ext cx="615550" cy="1665775"/>
            </a:xfrm>
            <a:custGeom>
              <a:rect b="b" l="l" r="r" t="t"/>
              <a:pathLst>
                <a:path extrusionOk="0" h="66631" w="24622">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4"/>
            <p:cNvSpPr/>
            <p:nvPr/>
          </p:nvSpPr>
          <p:spPr>
            <a:xfrm>
              <a:off x="2905275" y="3511100"/>
              <a:ext cx="626800" cy="1678025"/>
            </a:xfrm>
            <a:custGeom>
              <a:rect b="b" l="l" r="r" t="t"/>
              <a:pathLst>
                <a:path extrusionOk="0" h="67121" w="25072">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4"/>
            <p:cNvSpPr/>
            <p:nvPr/>
          </p:nvSpPr>
          <p:spPr>
            <a:xfrm>
              <a:off x="3183925" y="3855550"/>
              <a:ext cx="78625" cy="139825"/>
            </a:xfrm>
            <a:custGeom>
              <a:rect b="b" l="l" r="r" t="t"/>
              <a:pathLst>
                <a:path extrusionOk="0" h="5593" w="3145">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4"/>
            <p:cNvSpPr/>
            <p:nvPr/>
          </p:nvSpPr>
          <p:spPr>
            <a:xfrm>
              <a:off x="2589450" y="2878550"/>
              <a:ext cx="361475" cy="677325"/>
            </a:xfrm>
            <a:custGeom>
              <a:rect b="b" l="l" r="r" t="t"/>
              <a:pathLst>
                <a:path extrusionOk="0" h="27093" w="14459">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4"/>
            <p:cNvSpPr/>
            <p:nvPr/>
          </p:nvSpPr>
          <p:spPr>
            <a:xfrm>
              <a:off x="2588725" y="2872225"/>
              <a:ext cx="367825" cy="689625"/>
            </a:xfrm>
            <a:custGeom>
              <a:rect b="b" l="l" r="r" t="t"/>
              <a:pathLst>
                <a:path extrusionOk="0" h="27585" w="14713">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4"/>
            <p:cNvSpPr/>
            <p:nvPr/>
          </p:nvSpPr>
          <p:spPr>
            <a:xfrm>
              <a:off x="2888425" y="3476525"/>
              <a:ext cx="122150" cy="126200"/>
            </a:xfrm>
            <a:custGeom>
              <a:rect b="b" l="l" r="r" t="t"/>
              <a:pathLst>
                <a:path extrusionOk="0" h="5048" w="4886">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4"/>
            <p:cNvSpPr/>
            <p:nvPr/>
          </p:nvSpPr>
          <p:spPr>
            <a:xfrm>
              <a:off x="2882825" y="3470650"/>
              <a:ext cx="126350" cy="137850"/>
            </a:xfrm>
            <a:custGeom>
              <a:rect b="b" l="l" r="r" t="t"/>
              <a:pathLst>
                <a:path extrusionOk="0" h="5514" w="5054">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4"/>
            <p:cNvSpPr/>
            <p:nvPr/>
          </p:nvSpPr>
          <p:spPr>
            <a:xfrm>
              <a:off x="2922825" y="3491975"/>
              <a:ext cx="54775" cy="71700"/>
            </a:xfrm>
            <a:custGeom>
              <a:rect b="b" l="l" r="r" t="t"/>
              <a:pathLst>
                <a:path extrusionOk="0" h="2868" w="2191">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4"/>
            <p:cNvSpPr/>
            <p:nvPr/>
          </p:nvSpPr>
          <p:spPr>
            <a:xfrm>
              <a:off x="2916500" y="3485800"/>
              <a:ext cx="65300" cy="83400"/>
            </a:xfrm>
            <a:custGeom>
              <a:rect b="b" l="l" r="r" t="t"/>
              <a:pathLst>
                <a:path extrusionOk="0" h="3336" w="2612">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4"/>
            <p:cNvSpPr/>
            <p:nvPr/>
          </p:nvSpPr>
          <p:spPr>
            <a:xfrm>
              <a:off x="2907375" y="2774425"/>
              <a:ext cx="602250" cy="818975"/>
            </a:xfrm>
            <a:custGeom>
              <a:rect b="b" l="l" r="r" t="t"/>
              <a:pathLst>
                <a:path extrusionOk="0" h="32759" w="2409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4"/>
            <p:cNvSpPr/>
            <p:nvPr/>
          </p:nvSpPr>
          <p:spPr>
            <a:xfrm>
              <a:off x="2901775" y="2769050"/>
              <a:ext cx="613450" cy="830350"/>
            </a:xfrm>
            <a:custGeom>
              <a:rect b="b" l="l" r="r" t="t"/>
              <a:pathLst>
                <a:path extrusionOk="0" h="33214" w="24538">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4"/>
            <p:cNvSpPr/>
            <p:nvPr/>
          </p:nvSpPr>
          <p:spPr>
            <a:xfrm>
              <a:off x="3490625" y="2898200"/>
              <a:ext cx="312375" cy="474625"/>
            </a:xfrm>
            <a:custGeom>
              <a:rect b="b" l="l" r="r" t="t"/>
              <a:pathLst>
                <a:path extrusionOk="0" h="18985" w="12495">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4"/>
            <p:cNvSpPr/>
            <p:nvPr/>
          </p:nvSpPr>
          <p:spPr>
            <a:xfrm>
              <a:off x="3484325" y="2892300"/>
              <a:ext cx="325675" cy="486700"/>
            </a:xfrm>
            <a:custGeom>
              <a:rect b="b" l="l" r="r" t="t"/>
              <a:pathLst>
                <a:path extrusionOk="0" h="19468" w="13027">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rect b="b" l="l" r="r" t="t"/>
              <a:pathLst>
                <a:path extrusionOk="0" h="181053" w="200903">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4"/>
            <p:cNvSpPr/>
            <p:nvPr/>
          </p:nvSpPr>
          <p:spPr>
            <a:xfrm>
              <a:off x="1455400" y="522600"/>
              <a:ext cx="4838550" cy="4526775"/>
            </a:xfrm>
            <a:custGeom>
              <a:rect b="b" l="l" r="r" t="t"/>
              <a:pathLst>
                <a:path extrusionOk="0" h="181071" w="193542">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4"/>
            <p:cNvSpPr/>
            <p:nvPr/>
          </p:nvSpPr>
          <p:spPr>
            <a:xfrm>
              <a:off x="2412500" y="519875"/>
              <a:ext cx="132625" cy="207650"/>
            </a:xfrm>
            <a:custGeom>
              <a:rect b="b" l="l" r="r" t="t"/>
              <a:pathLst>
                <a:path extrusionOk="0" h="8306" w="5305">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4"/>
            <p:cNvSpPr/>
            <p:nvPr/>
          </p:nvSpPr>
          <p:spPr>
            <a:xfrm>
              <a:off x="1792100" y="970475"/>
              <a:ext cx="143875" cy="203075"/>
            </a:xfrm>
            <a:custGeom>
              <a:rect b="b" l="l" r="r" t="t"/>
              <a:pathLst>
                <a:path extrusionOk="0" h="8123" w="5755">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4"/>
            <p:cNvSpPr/>
            <p:nvPr/>
          </p:nvSpPr>
          <p:spPr>
            <a:xfrm>
              <a:off x="2946900" y="802250"/>
              <a:ext cx="463700" cy="1052750"/>
            </a:xfrm>
            <a:custGeom>
              <a:rect b="b" l="l" r="r" t="t"/>
              <a:pathLst>
                <a:path extrusionOk="0" h="42110" w="18548">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4"/>
            <p:cNvSpPr/>
            <p:nvPr/>
          </p:nvSpPr>
          <p:spPr>
            <a:xfrm>
              <a:off x="1520500" y="464425"/>
              <a:ext cx="1581525" cy="1453275"/>
            </a:xfrm>
            <a:custGeom>
              <a:rect b="b" l="l" r="r" t="t"/>
              <a:pathLst>
                <a:path extrusionOk="0" h="58131" w="63261">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4"/>
            <p:cNvSpPr/>
            <p:nvPr/>
          </p:nvSpPr>
          <p:spPr>
            <a:xfrm>
              <a:off x="3260300" y="1467650"/>
              <a:ext cx="425950" cy="439600"/>
            </a:xfrm>
            <a:custGeom>
              <a:rect b="b" l="l" r="r" t="t"/>
              <a:pathLst>
                <a:path extrusionOk="0" h="17584" w="17038">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4"/>
            <p:cNvSpPr/>
            <p:nvPr/>
          </p:nvSpPr>
          <p:spPr>
            <a:xfrm>
              <a:off x="2417325" y="520175"/>
              <a:ext cx="120550" cy="207350"/>
            </a:xfrm>
            <a:custGeom>
              <a:rect b="b" l="l" r="r" t="t"/>
              <a:pathLst>
                <a:path extrusionOk="0" h="8294" w="4822">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4"/>
            <p:cNvSpPr/>
            <p:nvPr/>
          </p:nvSpPr>
          <p:spPr>
            <a:xfrm>
              <a:off x="1806575" y="970200"/>
              <a:ext cx="126200" cy="203350"/>
            </a:xfrm>
            <a:custGeom>
              <a:rect b="b" l="l" r="r" t="t"/>
              <a:pathLst>
                <a:path extrusionOk="0" h="8134" w="5048">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4"/>
            <p:cNvSpPr/>
            <p:nvPr/>
          </p:nvSpPr>
          <p:spPr>
            <a:xfrm>
              <a:off x="2948500" y="802250"/>
              <a:ext cx="460500" cy="1052750"/>
            </a:xfrm>
            <a:custGeom>
              <a:rect b="b" l="l" r="r" t="t"/>
              <a:pathLst>
                <a:path extrusionOk="0" h="42110" w="1842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4"/>
            <p:cNvSpPr/>
            <p:nvPr/>
          </p:nvSpPr>
          <p:spPr>
            <a:xfrm>
              <a:off x="1529325" y="463925"/>
              <a:ext cx="1564650" cy="1453775"/>
            </a:xfrm>
            <a:custGeom>
              <a:rect b="b" l="l" r="r" t="t"/>
              <a:pathLst>
                <a:path extrusionOk="0" h="58151" w="62586">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4"/>
            <p:cNvSpPr/>
            <p:nvPr/>
          </p:nvSpPr>
          <p:spPr>
            <a:xfrm>
              <a:off x="3261100" y="1467650"/>
              <a:ext cx="423525" cy="439600"/>
            </a:xfrm>
            <a:custGeom>
              <a:rect b="b" l="l" r="r" t="t"/>
              <a:pathLst>
                <a:path extrusionOk="0" h="17584" w="16941">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4"/>
            <p:cNvSpPr/>
            <p:nvPr/>
          </p:nvSpPr>
          <p:spPr>
            <a:xfrm>
              <a:off x="2983875" y="802250"/>
              <a:ext cx="389775" cy="1053550"/>
            </a:xfrm>
            <a:custGeom>
              <a:rect b="b" l="l" r="r" t="t"/>
              <a:pathLst>
                <a:path extrusionOk="0" h="42142" w="15591">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4"/>
            <p:cNvSpPr/>
            <p:nvPr/>
          </p:nvSpPr>
          <p:spPr>
            <a:xfrm>
              <a:off x="2682500" y="1458000"/>
              <a:ext cx="415500" cy="463700"/>
            </a:xfrm>
            <a:custGeom>
              <a:rect b="b" l="l" r="r" t="t"/>
              <a:pathLst>
                <a:path extrusionOk="0" h="18548" w="1662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4"/>
            <p:cNvSpPr/>
            <p:nvPr/>
          </p:nvSpPr>
          <p:spPr>
            <a:xfrm>
              <a:off x="3257100" y="1463625"/>
              <a:ext cx="432350" cy="447625"/>
            </a:xfrm>
            <a:custGeom>
              <a:rect b="b" l="l" r="r" t="t"/>
              <a:pathLst>
                <a:path extrusionOk="0" h="17905" w="17294">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4"/>
            <p:cNvSpPr/>
            <p:nvPr/>
          </p:nvSpPr>
          <p:spPr>
            <a:xfrm>
              <a:off x="3434700" y="1007975"/>
              <a:ext cx="226625" cy="229850"/>
            </a:xfrm>
            <a:custGeom>
              <a:rect b="b" l="l" r="r" t="t"/>
              <a:pathLst>
                <a:path extrusionOk="0" h="9194" w="9065">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4"/>
            <p:cNvSpPr/>
            <p:nvPr/>
          </p:nvSpPr>
          <p:spPr>
            <a:xfrm>
              <a:off x="3428250" y="1001550"/>
              <a:ext cx="240325" cy="242700"/>
            </a:xfrm>
            <a:custGeom>
              <a:rect b="b" l="l" r="r" t="t"/>
              <a:pathLst>
                <a:path extrusionOk="0" h="9708" w="9613">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4"/>
            <p:cNvSpPr/>
            <p:nvPr/>
          </p:nvSpPr>
          <p:spPr>
            <a:xfrm>
              <a:off x="3804350" y="1436300"/>
              <a:ext cx="204950" cy="566025"/>
            </a:xfrm>
            <a:custGeom>
              <a:rect b="b" l="l" r="r" t="t"/>
              <a:pathLst>
                <a:path extrusionOk="0" h="22641" w="8198">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4"/>
            <p:cNvSpPr/>
            <p:nvPr/>
          </p:nvSpPr>
          <p:spPr>
            <a:xfrm>
              <a:off x="3797925" y="1429875"/>
              <a:ext cx="213775" cy="579425"/>
            </a:xfrm>
            <a:custGeom>
              <a:rect b="b" l="l" r="r" t="t"/>
              <a:pathLst>
                <a:path extrusionOk="0" h="23177" w="8551">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4"/>
            <p:cNvSpPr/>
            <p:nvPr/>
          </p:nvSpPr>
          <p:spPr>
            <a:xfrm>
              <a:off x="3106825" y="1594975"/>
              <a:ext cx="767475" cy="595950"/>
            </a:xfrm>
            <a:custGeom>
              <a:rect b="b" l="l" r="r" t="t"/>
              <a:pathLst>
                <a:path extrusionOk="0" h="23838" w="30699">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4"/>
            <p:cNvSpPr/>
            <p:nvPr/>
          </p:nvSpPr>
          <p:spPr>
            <a:xfrm>
              <a:off x="3100400" y="1588175"/>
              <a:ext cx="781125" cy="609375"/>
            </a:xfrm>
            <a:custGeom>
              <a:rect b="b" l="l" r="r" t="t"/>
              <a:pathLst>
                <a:path extrusionOk="0" h="24375" w="31245">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4"/>
            <p:cNvSpPr/>
            <p:nvPr/>
          </p:nvSpPr>
          <p:spPr>
            <a:xfrm>
              <a:off x="3300475" y="1435225"/>
              <a:ext cx="606750" cy="742775"/>
            </a:xfrm>
            <a:custGeom>
              <a:rect b="b" l="l" r="r" t="t"/>
              <a:pathLst>
                <a:path extrusionOk="0" h="29711" w="2427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4"/>
            <p:cNvSpPr/>
            <p:nvPr/>
          </p:nvSpPr>
          <p:spPr>
            <a:xfrm>
              <a:off x="3294050" y="1428275"/>
              <a:ext cx="605950" cy="757025"/>
            </a:xfrm>
            <a:custGeom>
              <a:rect b="b" l="l" r="r" t="t"/>
              <a:pathLst>
                <a:path extrusionOk="0" h="30281" w="24238">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4"/>
            <p:cNvSpPr/>
            <p:nvPr/>
          </p:nvSpPr>
          <p:spPr>
            <a:xfrm>
              <a:off x="3471650" y="1404675"/>
              <a:ext cx="296550" cy="281575"/>
            </a:xfrm>
            <a:custGeom>
              <a:rect b="b" l="l" r="r" t="t"/>
              <a:pathLst>
                <a:path extrusionOk="0" h="11263" w="11862">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4"/>
            <p:cNvSpPr/>
            <p:nvPr/>
          </p:nvSpPr>
          <p:spPr>
            <a:xfrm>
              <a:off x="3465225" y="1397725"/>
              <a:ext cx="310225" cy="295550"/>
            </a:xfrm>
            <a:custGeom>
              <a:rect b="b" l="l" r="r" t="t"/>
              <a:pathLst>
                <a:path extrusionOk="0" h="11822" w="12409">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4"/>
            <p:cNvSpPr/>
            <p:nvPr/>
          </p:nvSpPr>
          <p:spPr>
            <a:xfrm>
              <a:off x="3502200" y="1399325"/>
              <a:ext cx="156725" cy="307825"/>
            </a:xfrm>
            <a:custGeom>
              <a:rect b="b" l="l" r="r" t="t"/>
              <a:pathLst>
                <a:path extrusionOk="0" h="12313" w="6269">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4"/>
            <p:cNvSpPr/>
            <p:nvPr/>
          </p:nvSpPr>
          <p:spPr>
            <a:xfrm>
              <a:off x="3494150" y="1392900"/>
              <a:ext cx="172000" cy="321200"/>
            </a:xfrm>
            <a:custGeom>
              <a:rect b="b" l="l" r="r" t="t"/>
              <a:pathLst>
                <a:path extrusionOk="0" h="12848" w="688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4"/>
            <p:cNvSpPr/>
            <p:nvPr/>
          </p:nvSpPr>
          <p:spPr>
            <a:xfrm>
              <a:off x="3432275" y="1102075"/>
              <a:ext cx="359250" cy="500225"/>
            </a:xfrm>
            <a:custGeom>
              <a:rect b="b" l="l" r="r" t="t"/>
              <a:pathLst>
                <a:path extrusionOk="0" h="20009" w="1437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4"/>
            <p:cNvSpPr/>
            <p:nvPr/>
          </p:nvSpPr>
          <p:spPr>
            <a:xfrm>
              <a:off x="3457200" y="1095575"/>
              <a:ext cx="335925" cy="513525"/>
            </a:xfrm>
            <a:custGeom>
              <a:rect b="b" l="l" r="r" t="t"/>
              <a:pathLst>
                <a:path extrusionOk="0" h="20541" w="13437">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4"/>
            <p:cNvSpPr/>
            <p:nvPr/>
          </p:nvSpPr>
          <p:spPr>
            <a:xfrm>
              <a:off x="3459600" y="1102075"/>
              <a:ext cx="323875" cy="276500"/>
            </a:xfrm>
            <a:custGeom>
              <a:rect b="b" l="l" r="r" t="t"/>
              <a:pathLst>
                <a:path extrusionOk="0" h="11060" w="12955">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4"/>
            <p:cNvSpPr/>
            <p:nvPr/>
          </p:nvSpPr>
          <p:spPr>
            <a:xfrm>
              <a:off x="3457200" y="1095575"/>
              <a:ext cx="333525" cy="290125"/>
            </a:xfrm>
            <a:custGeom>
              <a:rect b="b" l="l" r="r" t="t"/>
              <a:pathLst>
                <a:path extrusionOk="0" h="11605" w="13341">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4"/>
            <p:cNvSpPr/>
            <p:nvPr/>
          </p:nvSpPr>
          <p:spPr>
            <a:xfrm>
              <a:off x="3464200" y="1340575"/>
              <a:ext cx="70150" cy="105400"/>
            </a:xfrm>
            <a:custGeom>
              <a:rect b="b" l="l" r="r" t="t"/>
              <a:pathLst>
                <a:path extrusionOk="0" h="4216" w="2806">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4"/>
            <p:cNvSpPr/>
            <p:nvPr/>
          </p:nvSpPr>
          <p:spPr>
            <a:xfrm>
              <a:off x="3462825" y="1334250"/>
              <a:ext cx="78775" cy="118150"/>
            </a:xfrm>
            <a:custGeom>
              <a:rect b="b" l="l" r="r" t="t"/>
              <a:pathLst>
                <a:path extrusionOk="0" h="4726" w="3151">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4"/>
            <p:cNvSpPr/>
            <p:nvPr/>
          </p:nvSpPr>
          <p:spPr>
            <a:xfrm>
              <a:off x="3358350" y="1860450"/>
              <a:ext cx="196900" cy="140000"/>
            </a:xfrm>
            <a:custGeom>
              <a:rect b="b" l="l" r="r" t="t"/>
              <a:pathLst>
                <a:path extrusionOk="0" h="5600" w="7876">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4"/>
            <p:cNvSpPr/>
            <p:nvPr/>
          </p:nvSpPr>
          <p:spPr>
            <a:xfrm>
              <a:off x="3617100" y="1700525"/>
              <a:ext cx="40225" cy="189850"/>
            </a:xfrm>
            <a:custGeom>
              <a:rect b="b" l="l" r="r" t="t"/>
              <a:pathLst>
                <a:path extrusionOk="0" h="7594" w="1609">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4"/>
            <p:cNvSpPr/>
            <p:nvPr/>
          </p:nvSpPr>
          <p:spPr>
            <a:xfrm>
              <a:off x="2852875" y="1675025"/>
              <a:ext cx="234675" cy="478400"/>
            </a:xfrm>
            <a:custGeom>
              <a:rect b="b" l="l" r="r" t="t"/>
              <a:pathLst>
                <a:path extrusionOk="0" h="19136" w="9387">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4"/>
            <p:cNvSpPr/>
            <p:nvPr/>
          </p:nvSpPr>
          <p:spPr>
            <a:xfrm>
              <a:off x="2854475" y="1667750"/>
              <a:ext cx="232275" cy="491825"/>
            </a:xfrm>
            <a:custGeom>
              <a:rect b="b" l="l" r="r" t="t"/>
              <a:pathLst>
                <a:path extrusionOk="0" h="19673" w="9291">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4"/>
            <p:cNvSpPr/>
            <p:nvPr/>
          </p:nvSpPr>
          <p:spPr>
            <a:xfrm>
              <a:off x="2232500" y="1920075"/>
              <a:ext cx="607550" cy="897025"/>
            </a:xfrm>
            <a:custGeom>
              <a:rect b="b" l="l" r="r" t="t"/>
              <a:pathLst>
                <a:path extrusionOk="0" h="35881" w="24302">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4"/>
            <p:cNvSpPr/>
            <p:nvPr/>
          </p:nvSpPr>
          <p:spPr>
            <a:xfrm>
              <a:off x="2226050" y="1912850"/>
              <a:ext cx="621225" cy="911300"/>
            </a:xfrm>
            <a:custGeom>
              <a:rect b="b" l="l" r="r" t="t"/>
              <a:pathLst>
                <a:path extrusionOk="0" h="36452" w="24849">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4"/>
            <p:cNvSpPr/>
            <p:nvPr/>
          </p:nvSpPr>
          <p:spPr>
            <a:xfrm>
              <a:off x="2330525" y="1675750"/>
              <a:ext cx="585850" cy="1056000"/>
            </a:xfrm>
            <a:custGeom>
              <a:rect b="b" l="l" r="r" t="t"/>
              <a:pathLst>
                <a:path extrusionOk="0" h="42240" w="23434">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4"/>
            <p:cNvSpPr/>
            <p:nvPr/>
          </p:nvSpPr>
          <p:spPr>
            <a:xfrm>
              <a:off x="2338575" y="1668550"/>
              <a:ext cx="584250" cy="1069625"/>
            </a:xfrm>
            <a:custGeom>
              <a:rect b="b" l="l" r="r" t="t"/>
              <a:pathLst>
                <a:path extrusionOk="0" h="42785" w="2337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4"/>
            <p:cNvSpPr/>
            <p:nvPr/>
          </p:nvSpPr>
          <p:spPr>
            <a:xfrm>
              <a:off x="2408475" y="3896950"/>
              <a:ext cx="675875" cy="654975"/>
            </a:xfrm>
            <a:custGeom>
              <a:rect b="b" l="l" r="r" t="t"/>
              <a:pathLst>
                <a:path extrusionOk="0" h="26199" w="27035">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4"/>
            <p:cNvSpPr/>
            <p:nvPr/>
          </p:nvSpPr>
          <p:spPr>
            <a:xfrm>
              <a:off x="2406075" y="3890525"/>
              <a:ext cx="685500" cy="667825"/>
            </a:xfrm>
            <a:custGeom>
              <a:rect b="b" l="l" r="r" t="t"/>
              <a:pathLst>
                <a:path extrusionOk="0" h="26713" w="2742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4"/>
            <p:cNvSpPr/>
            <p:nvPr/>
          </p:nvSpPr>
          <p:spPr>
            <a:xfrm>
              <a:off x="2410900" y="4419300"/>
              <a:ext cx="465300" cy="132625"/>
            </a:xfrm>
            <a:custGeom>
              <a:rect b="b" l="l" r="r" t="t"/>
              <a:pathLst>
                <a:path extrusionOk="0" h="5305" w="18612">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4"/>
            <p:cNvSpPr/>
            <p:nvPr/>
          </p:nvSpPr>
          <p:spPr>
            <a:xfrm>
              <a:off x="2406075" y="4412675"/>
              <a:ext cx="462900" cy="145675"/>
            </a:xfrm>
            <a:custGeom>
              <a:rect b="b" l="l" r="r" t="t"/>
              <a:pathLst>
                <a:path extrusionOk="0" h="5827" w="18516">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4"/>
            <p:cNvSpPr/>
            <p:nvPr/>
          </p:nvSpPr>
          <p:spPr>
            <a:xfrm>
              <a:off x="4440000" y="3896950"/>
              <a:ext cx="675875" cy="654975"/>
            </a:xfrm>
            <a:custGeom>
              <a:rect b="b" l="l" r="r" t="t"/>
              <a:pathLst>
                <a:path extrusionOk="0" h="26199" w="27035">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4"/>
            <p:cNvSpPr/>
            <p:nvPr/>
          </p:nvSpPr>
          <p:spPr>
            <a:xfrm>
              <a:off x="4431975" y="3890525"/>
              <a:ext cx="685500" cy="667825"/>
            </a:xfrm>
            <a:custGeom>
              <a:rect b="b" l="l" r="r" t="t"/>
              <a:pathLst>
                <a:path extrusionOk="0" h="26713" w="2742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4"/>
            <p:cNvSpPr/>
            <p:nvPr/>
          </p:nvSpPr>
          <p:spPr>
            <a:xfrm>
              <a:off x="4647325" y="4419300"/>
              <a:ext cx="466125" cy="132625"/>
            </a:xfrm>
            <a:custGeom>
              <a:rect b="b" l="l" r="r" t="t"/>
              <a:pathLst>
                <a:path extrusionOk="0" h="5305" w="18645">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4"/>
            <p:cNvSpPr/>
            <p:nvPr/>
          </p:nvSpPr>
          <p:spPr>
            <a:xfrm>
              <a:off x="4655375" y="4412675"/>
              <a:ext cx="462100" cy="145675"/>
            </a:xfrm>
            <a:custGeom>
              <a:rect b="b" l="l" r="r" t="t"/>
              <a:pathLst>
                <a:path extrusionOk="0" h="5827" w="18484">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4"/>
            <p:cNvSpPr/>
            <p:nvPr/>
          </p:nvSpPr>
          <p:spPr>
            <a:xfrm>
              <a:off x="1932200" y="3946775"/>
              <a:ext cx="1003475" cy="650250"/>
            </a:xfrm>
            <a:custGeom>
              <a:rect b="b" l="l" r="r" t="t"/>
              <a:pathLst>
                <a:path extrusionOk="0" h="26010" w="40139">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4"/>
            <p:cNvSpPr/>
            <p:nvPr/>
          </p:nvSpPr>
          <p:spPr>
            <a:xfrm>
              <a:off x="1929525" y="3940350"/>
              <a:ext cx="1011775" cy="663000"/>
            </a:xfrm>
            <a:custGeom>
              <a:rect b="b" l="l" r="r" t="t"/>
              <a:pathLst>
                <a:path extrusionOk="0" h="26520" w="40471">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4"/>
            <p:cNvSpPr/>
            <p:nvPr/>
          </p:nvSpPr>
          <p:spPr>
            <a:xfrm>
              <a:off x="1780050" y="3140675"/>
              <a:ext cx="339950" cy="886500"/>
            </a:xfrm>
            <a:custGeom>
              <a:rect b="b" l="l" r="r" t="t"/>
              <a:pathLst>
                <a:path extrusionOk="0" h="35460" w="13598">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4"/>
            <p:cNvSpPr/>
            <p:nvPr/>
          </p:nvSpPr>
          <p:spPr>
            <a:xfrm>
              <a:off x="1798550" y="3133525"/>
              <a:ext cx="327900" cy="900075"/>
            </a:xfrm>
            <a:custGeom>
              <a:rect b="b" l="l" r="r" t="t"/>
              <a:pathLst>
                <a:path extrusionOk="0" h="36003" w="13116">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4"/>
            <p:cNvSpPr/>
            <p:nvPr/>
          </p:nvSpPr>
          <p:spPr>
            <a:xfrm>
              <a:off x="2044450" y="3431675"/>
              <a:ext cx="838175" cy="676200"/>
            </a:xfrm>
            <a:custGeom>
              <a:rect b="b" l="l" r="r" t="t"/>
              <a:pathLst>
                <a:path extrusionOk="0" h="27048" w="33527">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4"/>
            <p:cNvSpPr/>
            <p:nvPr/>
          </p:nvSpPr>
          <p:spPr>
            <a:xfrm>
              <a:off x="2038025" y="3425250"/>
              <a:ext cx="849425" cy="689525"/>
            </a:xfrm>
            <a:custGeom>
              <a:rect b="b" l="l" r="r" t="t"/>
              <a:pathLst>
                <a:path extrusionOk="0" h="27581" w="33977">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4"/>
            <p:cNvSpPr/>
            <p:nvPr/>
          </p:nvSpPr>
          <p:spPr>
            <a:xfrm>
              <a:off x="2705825" y="3762375"/>
              <a:ext cx="401825" cy="213375"/>
            </a:xfrm>
            <a:custGeom>
              <a:rect b="b" l="l" r="r" t="t"/>
              <a:pathLst>
                <a:path extrusionOk="0" h="8535" w="16073">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4"/>
            <p:cNvSpPr/>
            <p:nvPr/>
          </p:nvSpPr>
          <p:spPr>
            <a:xfrm>
              <a:off x="2699375" y="3755525"/>
              <a:ext cx="400225" cy="227450"/>
            </a:xfrm>
            <a:custGeom>
              <a:rect b="b" l="l" r="r" t="t"/>
              <a:pathLst>
                <a:path extrusionOk="0" h="9098" w="16009">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4"/>
            <p:cNvSpPr/>
            <p:nvPr/>
          </p:nvSpPr>
          <p:spPr>
            <a:xfrm>
              <a:off x="1997025" y="3365950"/>
              <a:ext cx="784350" cy="686200"/>
            </a:xfrm>
            <a:custGeom>
              <a:rect b="b" l="l" r="r" t="t"/>
              <a:pathLst>
                <a:path extrusionOk="0" h="27448" w="31374">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4"/>
            <p:cNvSpPr/>
            <p:nvPr/>
          </p:nvSpPr>
          <p:spPr>
            <a:xfrm>
              <a:off x="1994625" y="3359350"/>
              <a:ext cx="793975" cy="699150"/>
            </a:xfrm>
            <a:custGeom>
              <a:rect b="b" l="l" r="r" t="t"/>
              <a:pathLst>
                <a:path extrusionOk="0" h="27966" w="31759">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4"/>
            <p:cNvSpPr/>
            <p:nvPr/>
          </p:nvSpPr>
          <p:spPr>
            <a:xfrm>
              <a:off x="4052675" y="1352675"/>
              <a:ext cx="217625" cy="519725"/>
            </a:xfrm>
            <a:custGeom>
              <a:rect b="b" l="l" r="r" t="t"/>
              <a:pathLst>
                <a:path extrusionOk="0" h="20789" w="8705">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4"/>
            <p:cNvSpPr/>
            <p:nvPr/>
          </p:nvSpPr>
          <p:spPr>
            <a:xfrm>
              <a:off x="4047850" y="1346300"/>
              <a:ext cx="224225" cy="532825"/>
            </a:xfrm>
            <a:custGeom>
              <a:rect b="b" l="l" r="r" t="t"/>
              <a:pathLst>
                <a:path extrusionOk="0" h="21313" w="8969">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4"/>
            <p:cNvSpPr/>
            <p:nvPr/>
          </p:nvSpPr>
          <p:spPr>
            <a:xfrm>
              <a:off x="4232675" y="1580025"/>
              <a:ext cx="750600" cy="670350"/>
            </a:xfrm>
            <a:custGeom>
              <a:rect b="b" l="l" r="r" t="t"/>
              <a:pathLst>
                <a:path extrusionOk="0" h="26814" w="30024">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4"/>
            <p:cNvSpPr/>
            <p:nvPr/>
          </p:nvSpPr>
          <p:spPr>
            <a:xfrm>
              <a:off x="4226250" y="1573725"/>
              <a:ext cx="763450" cy="683300"/>
            </a:xfrm>
            <a:custGeom>
              <a:rect b="b" l="l" r="r" t="t"/>
              <a:pathLst>
                <a:path extrusionOk="0" h="27332" w="30538">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4"/>
            <p:cNvSpPr/>
            <p:nvPr/>
          </p:nvSpPr>
          <p:spPr>
            <a:xfrm>
              <a:off x="4206950" y="1267500"/>
              <a:ext cx="706400" cy="822825"/>
            </a:xfrm>
            <a:custGeom>
              <a:rect b="b" l="l" r="r" t="t"/>
              <a:pathLst>
                <a:path extrusionOk="0" h="32913" w="28256">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4"/>
            <p:cNvSpPr/>
            <p:nvPr/>
          </p:nvSpPr>
          <p:spPr>
            <a:xfrm>
              <a:off x="4203750" y="1261100"/>
              <a:ext cx="716025" cy="835800"/>
            </a:xfrm>
            <a:custGeom>
              <a:rect b="b" l="l" r="r" t="t"/>
              <a:pathLst>
                <a:path extrusionOk="0" h="33432" w="28641">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4"/>
            <p:cNvSpPr/>
            <p:nvPr/>
          </p:nvSpPr>
          <p:spPr>
            <a:xfrm>
              <a:off x="4358850" y="1471650"/>
              <a:ext cx="194500" cy="575425"/>
            </a:xfrm>
            <a:custGeom>
              <a:rect b="b" l="l" r="r" t="t"/>
              <a:pathLst>
                <a:path extrusionOk="0" h="23017" w="778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4"/>
            <p:cNvSpPr/>
            <p:nvPr/>
          </p:nvSpPr>
          <p:spPr>
            <a:xfrm>
              <a:off x="4351600" y="1465225"/>
              <a:ext cx="208975" cy="588275"/>
            </a:xfrm>
            <a:custGeom>
              <a:rect b="b" l="l" r="r" t="t"/>
              <a:pathLst>
                <a:path extrusionOk="0" h="23531" w="8359">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4"/>
            <p:cNvSpPr/>
            <p:nvPr/>
          </p:nvSpPr>
          <p:spPr>
            <a:xfrm>
              <a:off x="4399025" y="1330225"/>
              <a:ext cx="261200" cy="301375"/>
            </a:xfrm>
            <a:custGeom>
              <a:rect b="b" l="l" r="r" t="t"/>
              <a:pathLst>
                <a:path extrusionOk="0" h="12055" w="10448">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4"/>
            <p:cNvSpPr/>
            <p:nvPr/>
          </p:nvSpPr>
          <p:spPr>
            <a:xfrm>
              <a:off x="4392600" y="1323800"/>
              <a:ext cx="265200" cy="314225"/>
            </a:xfrm>
            <a:custGeom>
              <a:rect b="b" l="l" r="r" t="t"/>
              <a:pathLst>
                <a:path extrusionOk="0" h="12569" w="10608">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4"/>
            <p:cNvSpPr/>
            <p:nvPr/>
          </p:nvSpPr>
          <p:spPr>
            <a:xfrm>
              <a:off x="4693150" y="1284575"/>
              <a:ext cx="77975" cy="92900"/>
            </a:xfrm>
            <a:custGeom>
              <a:rect b="b" l="l" r="r" t="t"/>
              <a:pathLst>
                <a:path extrusionOk="0" h="3716" w="3119">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4"/>
            <p:cNvSpPr/>
            <p:nvPr/>
          </p:nvSpPr>
          <p:spPr>
            <a:xfrm>
              <a:off x="4685100" y="1277975"/>
              <a:ext cx="88425" cy="106125"/>
            </a:xfrm>
            <a:custGeom>
              <a:rect b="b" l="l" r="r" t="t"/>
              <a:pathLst>
                <a:path extrusionOk="0" h="4245" w="3537">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4"/>
            <p:cNvSpPr/>
            <p:nvPr/>
          </p:nvSpPr>
          <p:spPr>
            <a:xfrm>
              <a:off x="4422325" y="1150100"/>
              <a:ext cx="55475" cy="116650"/>
            </a:xfrm>
            <a:custGeom>
              <a:rect b="b" l="l" r="r" t="t"/>
              <a:pathLst>
                <a:path extrusionOk="0" h="4666" w="2219">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4"/>
            <p:cNvSpPr/>
            <p:nvPr/>
          </p:nvSpPr>
          <p:spPr>
            <a:xfrm>
              <a:off x="4425550" y="1143775"/>
              <a:ext cx="59475" cy="129425"/>
            </a:xfrm>
            <a:custGeom>
              <a:rect b="b" l="l" r="r" t="t"/>
              <a:pathLst>
                <a:path extrusionOk="0" h="5177" w="2379">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4"/>
            <p:cNvSpPr/>
            <p:nvPr/>
          </p:nvSpPr>
          <p:spPr>
            <a:xfrm>
              <a:off x="4469750" y="1442050"/>
              <a:ext cx="140350" cy="85950"/>
            </a:xfrm>
            <a:custGeom>
              <a:rect b="b" l="l" r="r" t="t"/>
              <a:pathLst>
                <a:path extrusionOk="0" h="3438" w="5614">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4"/>
            <p:cNvSpPr/>
            <p:nvPr/>
          </p:nvSpPr>
          <p:spPr>
            <a:xfrm>
              <a:off x="4470550" y="1435500"/>
              <a:ext cx="145475" cy="98875"/>
            </a:xfrm>
            <a:custGeom>
              <a:rect b="b" l="l" r="r" t="t"/>
              <a:pathLst>
                <a:path extrusionOk="0" h="3955" w="5819">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4"/>
            <p:cNvSpPr/>
            <p:nvPr/>
          </p:nvSpPr>
          <p:spPr>
            <a:xfrm>
              <a:off x="4434375" y="979525"/>
              <a:ext cx="393000" cy="529650"/>
            </a:xfrm>
            <a:custGeom>
              <a:rect b="b" l="l" r="r" t="t"/>
              <a:pathLst>
                <a:path extrusionOk="0" h="21186" w="1572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4"/>
            <p:cNvSpPr/>
            <p:nvPr/>
          </p:nvSpPr>
          <p:spPr>
            <a:xfrm>
              <a:off x="4427950" y="972625"/>
              <a:ext cx="394600" cy="543250"/>
            </a:xfrm>
            <a:custGeom>
              <a:rect b="b" l="l" r="r" t="t"/>
              <a:pathLst>
                <a:path extrusionOk="0" h="21730" w="15784">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4"/>
            <p:cNvSpPr/>
            <p:nvPr/>
          </p:nvSpPr>
          <p:spPr>
            <a:xfrm>
              <a:off x="4455275" y="979525"/>
              <a:ext cx="372100" cy="369200"/>
            </a:xfrm>
            <a:custGeom>
              <a:rect b="b" l="l" r="r" t="t"/>
              <a:pathLst>
                <a:path extrusionOk="0" h="14768" w="14884">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4"/>
            <p:cNvSpPr/>
            <p:nvPr/>
          </p:nvSpPr>
          <p:spPr>
            <a:xfrm>
              <a:off x="4448050" y="972625"/>
              <a:ext cx="374500" cy="382750"/>
            </a:xfrm>
            <a:custGeom>
              <a:rect b="b" l="l" r="r" t="t"/>
              <a:pathLst>
                <a:path extrusionOk="0" h="15310" w="1498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4"/>
            <p:cNvSpPr/>
            <p:nvPr/>
          </p:nvSpPr>
          <p:spPr>
            <a:xfrm>
              <a:off x="4414300" y="1239600"/>
              <a:ext cx="283700" cy="158775"/>
            </a:xfrm>
            <a:custGeom>
              <a:rect b="b" l="l" r="r" t="t"/>
              <a:pathLst>
                <a:path extrusionOk="0" h="6351" w="11348">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4"/>
            <p:cNvSpPr/>
            <p:nvPr/>
          </p:nvSpPr>
          <p:spPr>
            <a:xfrm>
              <a:off x="4412675" y="1232975"/>
              <a:ext cx="279700" cy="172000"/>
            </a:xfrm>
            <a:custGeom>
              <a:rect b="b" l="l" r="r" t="t"/>
              <a:pathLst>
                <a:path extrusionOk="0" h="6880" w="11188">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4"/>
            <p:cNvSpPr/>
            <p:nvPr/>
          </p:nvSpPr>
          <p:spPr>
            <a:xfrm>
              <a:off x="4690725" y="1282000"/>
              <a:ext cx="57900" cy="58700"/>
            </a:xfrm>
            <a:custGeom>
              <a:rect b="b" l="l" r="r" t="t"/>
              <a:pathLst>
                <a:path extrusionOk="0" h="2348" w="2316">
                  <a:moveTo>
                    <a:pt x="1" y="2347"/>
                  </a:moveTo>
                  <a:lnTo>
                    <a:pt x="2315"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4"/>
            <p:cNvSpPr/>
            <p:nvPr/>
          </p:nvSpPr>
          <p:spPr>
            <a:xfrm>
              <a:off x="4682700" y="1275375"/>
              <a:ext cx="73150" cy="71750"/>
            </a:xfrm>
            <a:custGeom>
              <a:rect b="b" l="l" r="r" t="t"/>
              <a:pathLst>
                <a:path extrusionOk="0" h="2870" w="2926">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4"/>
            <p:cNvSpPr/>
            <p:nvPr/>
          </p:nvSpPr>
          <p:spPr>
            <a:xfrm>
              <a:off x="4434375" y="1175925"/>
              <a:ext cx="30575" cy="68325"/>
            </a:xfrm>
            <a:custGeom>
              <a:rect b="b" l="l" r="r" t="t"/>
              <a:pathLst>
                <a:path extrusionOk="0" h="2733" w="1223">
                  <a:moveTo>
                    <a:pt x="1" y="2733"/>
                  </a:moveTo>
                  <a:lnTo>
                    <a:pt x="1222"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4"/>
            <p:cNvSpPr/>
            <p:nvPr/>
          </p:nvSpPr>
          <p:spPr>
            <a:xfrm>
              <a:off x="4427150" y="1168875"/>
              <a:ext cx="45825" cy="81650"/>
            </a:xfrm>
            <a:custGeom>
              <a:rect b="b" l="l" r="r" t="t"/>
              <a:pathLst>
                <a:path extrusionOk="0" h="3266" w="1833">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4"/>
            <p:cNvSpPr/>
            <p:nvPr/>
          </p:nvSpPr>
          <p:spPr>
            <a:xfrm>
              <a:off x="4885200" y="1781050"/>
              <a:ext cx="310225" cy="341175"/>
            </a:xfrm>
            <a:custGeom>
              <a:rect b="b" l="l" r="r" t="t"/>
              <a:pathLst>
                <a:path extrusionOk="0" h="13647" w="12409">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4"/>
            <p:cNvSpPr/>
            <p:nvPr/>
          </p:nvSpPr>
          <p:spPr>
            <a:xfrm>
              <a:off x="4890025" y="1774300"/>
              <a:ext cx="281300" cy="353925"/>
            </a:xfrm>
            <a:custGeom>
              <a:rect b="b" l="l" r="r" t="t"/>
              <a:pathLst>
                <a:path extrusionOk="0" h="14157" w="11252">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4"/>
            <p:cNvSpPr/>
            <p:nvPr/>
          </p:nvSpPr>
          <p:spPr>
            <a:xfrm>
              <a:off x="5182550" y="2154725"/>
              <a:ext cx="605125" cy="595500"/>
            </a:xfrm>
            <a:custGeom>
              <a:rect b="b" l="l" r="r" t="t"/>
              <a:pathLst>
                <a:path extrusionOk="0" h="23820" w="24205">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4"/>
            <p:cNvSpPr/>
            <p:nvPr/>
          </p:nvSpPr>
          <p:spPr>
            <a:xfrm>
              <a:off x="5175300" y="2147975"/>
              <a:ext cx="579425" cy="609275"/>
            </a:xfrm>
            <a:custGeom>
              <a:rect b="b" l="l" r="r" t="t"/>
              <a:pathLst>
                <a:path extrusionOk="0" h="24371" w="23177">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4"/>
            <p:cNvSpPr/>
            <p:nvPr/>
          </p:nvSpPr>
          <p:spPr>
            <a:xfrm>
              <a:off x="5052350" y="1761925"/>
              <a:ext cx="615600" cy="969125"/>
            </a:xfrm>
            <a:custGeom>
              <a:rect b="b" l="l" r="r" t="t"/>
              <a:pathLst>
                <a:path extrusionOk="0" h="38765" w="24624">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4"/>
            <p:cNvSpPr/>
            <p:nvPr/>
          </p:nvSpPr>
          <p:spPr>
            <a:xfrm>
              <a:off x="5052350" y="1755325"/>
              <a:ext cx="604350" cy="982050"/>
            </a:xfrm>
            <a:custGeom>
              <a:rect b="b" l="l" r="r" t="t"/>
              <a:pathLst>
                <a:path extrusionOk="0" h="39282" w="24174">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4"/>
            <p:cNvSpPr/>
            <p:nvPr/>
          </p:nvSpPr>
          <p:spPr>
            <a:xfrm>
              <a:off x="5250050" y="1875925"/>
              <a:ext cx="257500" cy="356775"/>
            </a:xfrm>
            <a:custGeom>
              <a:rect b="b" l="l" r="r" t="t"/>
              <a:pathLst>
                <a:path extrusionOk="0" h="14271" w="1030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4"/>
            <p:cNvSpPr/>
            <p:nvPr/>
          </p:nvSpPr>
          <p:spPr>
            <a:xfrm>
              <a:off x="5246025" y="1869450"/>
              <a:ext cx="267625" cy="370475"/>
            </a:xfrm>
            <a:custGeom>
              <a:rect b="b" l="l" r="r" t="t"/>
              <a:pathLst>
                <a:path extrusionOk="0" h="14819" w="10705">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4"/>
            <p:cNvSpPr/>
            <p:nvPr/>
          </p:nvSpPr>
          <p:spPr>
            <a:xfrm>
              <a:off x="5212275" y="1713975"/>
              <a:ext cx="317450" cy="378150"/>
            </a:xfrm>
            <a:custGeom>
              <a:rect b="b" l="l" r="r" t="t"/>
              <a:pathLst>
                <a:path extrusionOk="0" h="15126" w="12698">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4"/>
            <p:cNvSpPr/>
            <p:nvPr/>
          </p:nvSpPr>
          <p:spPr>
            <a:xfrm>
              <a:off x="5209050" y="1707925"/>
              <a:ext cx="319075" cy="390575"/>
            </a:xfrm>
            <a:custGeom>
              <a:rect b="b" l="l" r="r" t="t"/>
              <a:pathLst>
                <a:path extrusionOk="0" h="15623" w="12763">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4"/>
            <p:cNvSpPr/>
            <p:nvPr/>
          </p:nvSpPr>
          <p:spPr>
            <a:xfrm>
              <a:off x="5222725" y="1583375"/>
              <a:ext cx="422725" cy="376150"/>
            </a:xfrm>
            <a:custGeom>
              <a:rect b="b" l="l" r="r" t="t"/>
              <a:pathLst>
                <a:path extrusionOk="0" h="15046" w="16909">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4"/>
            <p:cNvSpPr/>
            <p:nvPr/>
          </p:nvSpPr>
          <p:spPr>
            <a:xfrm>
              <a:off x="5238000" y="1576925"/>
              <a:ext cx="392975" cy="388975"/>
            </a:xfrm>
            <a:custGeom>
              <a:rect b="b" l="l" r="r" t="t"/>
              <a:pathLst>
                <a:path extrusionOk="0" h="15559" w="15719">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4"/>
            <p:cNvSpPr/>
            <p:nvPr/>
          </p:nvSpPr>
          <p:spPr>
            <a:xfrm>
              <a:off x="5419600" y="1895500"/>
              <a:ext cx="86825" cy="87425"/>
            </a:xfrm>
            <a:custGeom>
              <a:rect b="b" l="l" r="r" t="t"/>
              <a:pathLst>
                <a:path extrusionOk="0" h="3497" w="3473">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4"/>
            <p:cNvSpPr/>
            <p:nvPr/>
          </p:nvSpPr>
          <p:spPr>
            <a:xfrm>
              <a:off x="5411575" y="1888725"/>
              <a:ext cx="94050" cy="100475"/>
            </a:xfrm>
            <a:custGeom>
              <a:rect b="b" l="l" r="r" t="t"/>
              <a:pathLst>
                <a:path extrusionOk="0" h="4019" w="3762">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4"/>
            <p:cNvSpPr/>
            <p:nvPr/>
          </p:nvSpPr>
          <p:spPr>
            <a:xfrm>
              <a:off x="5255675" y="2098475"/>
              <a:ext cx="66725" cy="99675"/>
            </a:xfrm>
            <a:custGeom>
              <a:rect b="b" l="l" r="r" t="t"/>
              <a:pathLst>
                <a:path extrusionOk="0" h="3987" w="2669">
                  <a:moveTo>
                    <a:pt x="2668" y="1"/>
                  </a:moveTo>
                  <a:lnTo>
                    <a:pt x="0" y="1318"/>
                  </a:lnTo>
                  <a:lnTo>
                    <a:pt x="2250" y="3986"/>
                  </a:lnTo>
                  <a:lnTo>
                    <a:pt x="26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4"/>
            <p:cNvSpPr/>
            <p:nvPr/>
          </p:nvSpPr>
          <p:spPr>
            <a:xfrm>
              <a:off x="5248425" y="2091525"/>
              <a:ext cx="80400" cy="113050"/>
            </a:xfrm>
            <a:custGeom>
              <a:rect b="b" l="l" r="r" t="t"/>
              <a:pathLst>
                <a:path extrusionOk="0" h="4522" w="3216">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4"/>
            <p:cNvSpPr/>
            <p:nvPr/>
          </p:nvSpPr>
          <p:spPr>
            <a:xfrm>
              <a:off x="4787175" y="3835075"/>
              <a:ext cx="1003450" cy="761950"/>
            </a:xfrm>
            <a:custGeom>
              <a:rect b="b" l="l" r="r" t="t"/>
              <a:pathLst>
                <a:path extrusionOk="0" h="30478" w="40138">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4"/>
            <p:cNvSpPr/>
            <p:nvPr/>
          </p:nvSpPr>
          <p:spPr>
            <a:xfrm>
              <a:off x="4781550" y="3828650"/>
              <a:ext cx="1011750" cy="774700"/>
            </a:xfrm>
            <a:custGeom>
              <a:rect b="b" l="l" r="r" t="t"/>
              <a:pathLst>
                <a:path extrusionOk="0" h="30988" w="4047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4"/>
            <p:cNvSpPr/>
            <p:nvPr/>
          </p:nvSpPr>
          <p:spPr>
            <a:xfrm>
              <a:off x="5668725" y="3080325"/>
              <a:ext cx="325475" cy="881050"/>
            </a:xfrm>
            <a:custGeom>
              <a:rect b="b" l="l" r="r" t="t"/>
              <a:pathLst>
                <a:path extrusionOk="0" h="35242" w="13019">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4"/>
            <p:cNvSpPr/>
            <p:nvPr/>
          </p:nvSpPr>
          <p:spPr>
            <a:xfrm>
              <a:off x="5664700" y="3073250"/>
              <a:ext cx="307000" cy="894450"/>
            </a:xfrm>
            <a:custGeom>
              <a:rect b="b" l="l" r="r" t="t"/>
              <a:pathLst>
                <a:path extrusionOk="0" h="35778" w="1228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4"/>
            <p:cNvSpPr/>
            <p:nvPr/>
          </p:nvSpPr>
          <p:spPr>
            <a:xfrm>
              <a:off x="4840200" y="3431675"/>
              <a:ext cx="838200" cy="676200"/>
            </a:xfrm>
            <a:custGeom>
              <a:rect b="b" l="l" r="r" t="t"/>
              <a:pathLst>
                <a:path extrusionOk="0" h="27048" w="33528">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4"/>
            <p:cNvSpPr/>
            <p:nvPr/>
          </p:nvSpPr>
          <p:spPr>
            <a:xfrm>
              <a:off x="4835375" y="3425250"/>
              <a:ext cx="849450" cy="689525"/>
            </a:xfrm>
            <a:custGeom>
              <a:rect b="b" l="l" r="r" t="t"/>
              <a:pathLst>
                <a:path extrusionOk="0" h="27581" w="33978">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4"/>
            <p:cNvSpPr/>
            <p:nvPr/>
          </p:nvSpPr>
          <p:spPr>
            <a:xfrm>
              <a:off x="4808050" y="3370700"/>
              <a:ext cx="836600" cy="657375"/>
            </a:xfrm>
            <a:custGeom>
              <a:rect b="b" l="l" r="r" t="t"/>
              <a:pathLst>
                <a:path extrusionOk="0" h="26295" w="33464">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4"/>
            <p:cNvSpPr/>
            <p:nvPr/>
          </p:nvSpPr>
          <p:spPr>
            <a:xfrm>
              <a:off x="4800825" y="3363350"/>
              <a:ext cx="850250" cy="671050"/>
            </a:xfrm>
            <a:custGeom>
              <a:rect b="b" l="l" r="r" t="t"/>
              <a:pathLst>
                <a:path extrusionOk="0" h="26842" w="3401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4"/>
            <p:cNvSpPr/>
            <p:nvPr/>
          </p:nvSpPr>
          <p:spPr>
            <a:xfrm>
              <a:off x="2458300" y="1966675"/>
              <a:ext cx="3007125" cy="2323275"/>
            </a:xfrm>
            <a:custGeom>
              <a:rect b="b" l="l" r="r" t="t"/>
              <a:pathLst>
                <a:path extrusionOk="0" h="92931" w="120285">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4"/>
            <p:cNvSpPr/>
            <p:nvPr/>
          </p:nvSpPr>
          <p:spPr>
            <a:xfrm>
              <a:off x="2451875" y="1960250"/>
              <a:ext cx="3020000" cy="2336925"/>
            </a:xfrm>
            <a:custGeom>
              <a:rect b="b" l="l" r="r" t="t"/>
              <a:pathLst>
                <a:path extrusionOk="0" h="93477" w="12080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4"/>
            <p:cNvSpPr/>
            <p:nvPr/>
          </p:nvSpPr>
          <p:spPr>
            <a:xfrm>
              <a:off x="2458300" y="1932125"/>
              <a:ext cx="3007125" cy="2323275"/>
            </a:xfrm>
            <a:custGeom>
              <a:rect b="b" l="l" r="r" t="t"/>
              <a:pathLst>
                <a:path extrusionOk="0" h="92931" w="120285">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4"/>
            <p:cNvSpPr/>
            <p:nvPr/>
          </p:nvSpPr>
          <p:spPr>
            <a:xfrm>
              <a:off x="2451875" y="1924900"/>
              <a:ext cx="3020000" cy="2337725"/>
            </a:xfrm>
            <a:custGeom>
              <a:rect b="b" l="l" r="r" t="t"/>
              <a:pathLst>
                <a:path extrusionOk="0" h="93509" w="12080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4"/>
            <p:cNvSpPr/>
            <p:nvPr/>
          </p:nvSpPr>
          <p:spPr>
            <a:xfrm>
              <a:off x="4364475" y="2379750"/>
              <a:ext cx="532800" cy="452450"/>
            </a:xfrm>
            <a:custGeom>
              <a:rect b="b" l="l" r="r" t="t"/>
              <a:pathLst>
                <a:path extrusionOk="0" h="18098" w="21312">
                  <a:moveTo>
                    <a:pt x="13694" y="0"/>
                  </a:moveTo>
                  <a:lnTo>
                    <a:pt x="0" y="8647"/>
                  </a:lnTo>
                  <a:lnTo>
                    <a:pt x="7811" y="18097"/>
                  </a:lnTo>
                  <a:lnTo>
                    <a:pt x="21312" y="8390"/>
                  </a:lnTo>
                  <a:lnTo>
                    <a:pt x="136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4"/>
            <p:cNvSpPr/>
            <p:nvPr/>
          </p:nvSpPr>
          <p:spPr>
            <a:xfrm>
              <a:off x="4358025" y="2373275"/>
              <a:ext cx="546500" cy="465200"/>
            </a:xfrm>
            <a:custGeom>
              <a:rect b="b" l="l" r="r" t="t"/>
              <a:pathLst>
                <a:path extrusionOk="0" h="18608" w="2186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4"/>
            <p:cNvSpPr/>
            <p:nvPr/>
          </p:nvSpPr>
          <p:spPr>
            <a:xfrm>
              <a:off x="3363175" y="2398225"/>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4"/>
            <p:cNvSpPr/>
            <p:nvPr/>
          </p:nvSpPr>
          <p:spPr>
            <a:xfrm>
              <a:off x="3355925" y="2391725"/>
              <a:ext cx="611575" cy="512250"/>
            </a:xfrm>
            <a:custGeom>
              <a:rect b="b" l="l" r="r" t="t"/>
              <a:pathLst>
                <a:path extrusionOk="0" h="20490" w="24463">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4"/>
            <p:cNvSpPr/>
            <p:nvPr/>
          </p:nvSpPr>
          <p:spPr>
            <a:xfrm>
              <a:off x="3836500" y="2737350"/>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4"/>
            <p:cNvSpPr/>
            <p:nvPr/>
          </p:nvSpPr>
          <p:spPr>
            <a:xfrm>
              <a:off x="3829250" y="2730850"/>
              <a:ext cx="610775" cy="512650"/>
            </a:xfrm>
            <a:custGeom>
              <a:rect b="b" l="l" r="r" t="t"/>
              <a:pathLst>
                <a:path extrusionOk="0" h="20506" w="24431">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4"/>
            <p:cNvSpPr/>
            <p:nvPr/>
          </p:nvSpPr>
          <p:spPr>
            <a:xfrm>
              <a:off x="3777025" y="2762250"/>
              <a:ext cx="564975" cy="483800"/>
            </a:xfrm>
            <a:custGeom>
              <a:rect b="b" l="l" r="r" t="t"/>
              <a:pathLst>
                <a:path extrusionOk="0" h="19352" w="22599">
                  <a:moveTo>
                    <a:pt x="13469" y="1"/>
                  </a:moveTo>
                  <a:lnTo>
                    <a:pt x="1" y="4019"/>
                  </a:lnTo>
                  <a:lnTo>
                    <a:pt x="8390" y="19352"/>
                  </a:lnTo>
                  <a:lnTo>
                    <a:pt x="22598" y="13309"/>
                  </a:lnTo>
                  <a:lnTo>
                    <a:pt x="134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4"/>
            <p:cNvSpPr/>
            <p:nvPr/>
          </p:nvSpPr>
          <p:spPr>
            <a:xfrm>
              <a:off x="3770600" y="2755525"/>
              <a:ext cx="577825" cy="497600"/>
            </a:xfrm>
            <a:custGeom>
              <a:rect b="b" l="l" r="r" t="t"/>
              <a:pathLst>
                <a:path extrusionOk="0" h="19904" w="23113">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4"/>
            <p:cNvSpPr/>
            <p:nvPr/>
          </p:nvSpPr>
          <p:spPr>
            <a:xfrm>
              <a:off x="3632675" y="2195225"/>
              <a:ext cx="140350" cy="44725"/>
            </a:xfrm>
            <a:custGeom>
              <a:rect b="b" l="l" r="r" t="t"/>
              <a:pathLst>
                <a:path extrusionOk="0" h="1789" w="5614">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4"/>
            <p:cNvSpPr/>
            <p:nvPr/>
          </p:nvSpPr>
          <p:spPr>
            <a:xfrm>
              <a:off x="3641225" y="2188475"/>
              <a:ext cx="139050" cy="57900"/>
            </a:xfrm>
            <a:custGeom>
              <a:rect b="b" l="l" r="r" t="t"/>
              <a:pathLst>
                <a:path extrusionOk="0" h="2316" w="5562">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4"/>
            <p:cNvSpPr/>
            <p:nvPr/>
          </p:nvSpPr>
          <p:spPr>
            <a:xfrm>
              <a:off x="3140575" y="1556850"/>
              <a:ext cx="648525" cy="757200"/>
            </a:xfrm>
            <a:custGeom>
              <a:rect b="b" l="l" r="r" t="t"/>
              <a:pathLst>
                <a:path extrusionOk="0" h="30288" w="25941">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4"/>
            <p:cNvSpPr/>
            <p:nvPr/>
          </p:nvSpPr>
          <p:spPr>
            <a:xfrm>
              <a:off x="3150200" y="1550200"/>
              <a:ext cx="635700" cy="770900"/>
            </a:xfrm>
            <a:custGeom>
              <a:rect b="b" l="l" r="r" t="t"/>
              <a:pathLst>
                <a:path extrusionOk="0" h="30836" w="25428">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4"/>
            <p:cNvSpPr/>
            <p:nvPr/>
          </p:nvSpPr>
          <p:spPr>
            <a:xfrm>
              <a:off x="3475675" y="2192500"/>
              <a:ext cx="313425" cy="121550"/>
            </a:xfrm>
            <a:custGeom>
              <a:rect b="b" l="l" r="r" t="t"/>
              <a:pathLst>
                <a:path extrusionOk="0" h="4862" w="12537">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4"/>
            <p:cNvSpPr/>
            <p:nvPr/>
          </p:nvSpPr>
          <p:spPr>
            <a:xfrm>
              <a:off x="3469250" y="2185675"/>
              <a:ext cx="316650" cy="135425"/>
            </a:xfrm>
            <a:custGeom>
              <a:rect b="b" l="l" r="r" t="t"/>
              <a:pathLst>
                <a:path extrusionOk="0" h="5417" w="12666">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4"/>
            <p:cNvSpPr/>
            <p:nvPr/>
          </p:nvSpPr>
          <p:spPr>
            <a:xfrm>
              <a:off x="2555550" y="1784050"/>
              <a:ext cx="278875" cy="381950"/>
            </a:xfrm>
            <a:custGeom>
              <a:rect b="b" l="l" r="r" t="t"/>
              <a:pathLst>
                <a:path extrusionOk="0" h="15278" w="11155">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4"/>
            <p:cNvSpPr/>
            <p:nvPr/>
          </p:nvSpPr>
          <p:spPr>
            <a:xfrm>
              <a:off x="2553125" y="1777025"/>
              <a:ext cx="278875" cy="396200"/>
            </a:xfrm>
            <a:custGeom>
              <a:rect b="b" l="l" r="r" t="t"/>
              <a:pathLst>
                <a:path extrusionOk="0" h="15848" w="11155">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4"/>
            <p:cNvSpPr/>
            <p:nvPr/>
          </p:nvSpPr>
          <p:spPr>
            <a:xfrm>
              <a:off x="2599750" y="1732350"/>
              <a:ext cx="225025" cy="346875"/>
            </a:xfrm>
            <a:custGeom>
              <a:rect b="b" l="l" r="r" t="t"/>
              <a:pathLst>
                <a:path extrusionOk="0" h="13875" w="9001">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4"/>
            <p:cNvSpPr/>
            <p:nvPr/>
          </p:nvSpPr>
          <p:spPr>
            <a:xfrm>
              <a:off x="2598925" y="1725600"/>
              <a:ext cx="224250" cy="360350"/>
            </a:xfrm>
            <a:custGeom>
              <a:rect b="b" l="l" r="r" t="t"/>
              <a:pathLst>
                <a:path extrusionOk="0" h="14414" w="897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4"/>
            <p:cNvSpPr/>
            <p:nvPr/>
          </p:nvSpPr>
          <p:spPr>
            <a:xfrm>
              <a:off x="2517775" y="1419200"/>
              <a:ext cx="483000" cy="427600"/>
            </a:xfrm>
            <a:custGeom>
              <a:rect b="b" l="l" r="r" t="t"/>
              <a:pathLst>
                <a:path extrusionOk="0" h="17104" w="1932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4"/>
            <p:cNvSpPr/>
            <p:nvPr/>
          </p:nvSpPr>
          <p:spPr>
            <a:xfrm>
              <a:off x="2521800" y="1412200"/>
              <a:ext cx="474950" cy="441200"/>
            </a:xfrm>
            <a:custGeom>
              <a:rect b="b" l="l" r="r" t="t"/>
              <a:pathLst>
                <a:path extrusionOk="0" h="17648" w="18998">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4"/>
            <p:cNvSpPr/>
            <p:nvPr/>
          </p:nvSpPr>
          <p:spPr>
            <a:xfrm>
              <a:off x="2647575" y="1608275"/>
              <a:ext cx="315425" cy="350275"/>
            </a:xfrm>
            <a:custGeom>
              <a:rect b="b" l="l" r="r" t="t"/>
              <a:pathLst>
                <a:path extrusionOk="0" h="14011" w="12617">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4"/>
            <p:cNvSpPr/>
            <p:nvPr/>
          </p:nvSpPr>
          <p:spPr>
            <a:xfrm>
              <a:off x="2652775" y="1601625"/>
              <a:ext cx="312625" cy="363475"/>
            </a:xfrm>
            <a:custGeom>
              <a:rect b="b" l="l" r="r" t="t"/>
              <a:pathLst>
                <a:path extrusionOk="0" h="14539" w="12505">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4"/>
            <p:cNvSpPr/>
            <p:nvPr/>
          </p:nvSpPr>
          <p:spPr>
            <a:xfrm>
              <a:off x="2962975" y="1971500"/>
              <a:ext cx="295750" cy="594125"/>
            </a:xfrm>
            <a:custGeom>
              <a:rect b="b" l="l" r="r" t="t"/>
              <a:pathLst>
                <a:path extrusionOk="0" h="23765" w="1183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4"/>
            <p:cNvSpPr/>
            <p:nvPr/>
          </p:nvSpPr>
          <p:spPr>
            <a:xfrm>
              <a:off x="2955750" y="1964925"/>
              <a:ext cx="305375" cy="607700"/>
            </a:xfrm>
            <a:custGeom>
              <a:rect b="b" l="l" r="r" t="t"/>
              <a:pathLst>
                <a:path extrusionOk="0" h="24308" w="12215">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4"/>
            <p:cNvSpPr/>
            <p:nvPr/>
          </p:nvSpPr>
          <p:spPr>
            <a:xfrm>
              <a:off x="3105200" y="2303400"/>
              <a:ext cx="153525" cy="262225"/>
            </a:xfrm>
            <a:custGeom>
              <a:rect b="b" l="l" r="r" t="t"/>
              <a:pathLst>
                <a:path extrusionOk="0" h="10489" w="6141">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4"/>
            <p:cNvSpPr/>
            <p:nvPr/>
          </p:nvSpPr>
          <p:spPr>
            <a:xfrm>
              <a:off x="3097975" y="2296750"/>
              <a:ext cx="163150" cy="275875"/>
            </a:xfrm>
            <a:custGeom>
              <a:rect b="b" l="l" r="r" t="t"/>
              <a:pathLst>
                <a:path extrusionOk="0" h="11035" w="6526">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4"/>
            <p:cNvSpPr/>
            <p:nvPr/>
          </p:nvSpPr>
          <p:spPr>
            <a:xfrm>
              <a:off x="2323300" y="1964275"/>
              <a:ext cx="961150" cy="862825"/>
            </a:xfrm>
            <a:custGeom>
              <a:rect b="b" l="l" r="r" t="t"/>
              <a:pathLst>
                <a:path extrusionOk="0" h="34513" w="38446">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4"/>
            <p:cNvSpPr/>
            <p:nvPr/>
          </p:nvSpPr>
          <p:spPr>
            <a:xfrm>
              <a:off x="2329725" y="1957850"/>
              <a:ext cx="951500" cy="875950"/>
            </a:xfrm>
            <a:custGeom>
              <a:rect b="b" l="l" r="r" t="t"/>
              <a:pathLst>
                <a:path extrusionOk="0" h="35038" w="3806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4"/>
            <p:cNvSpPr/>
            <p:nvPr/>
          </p:nvSpPr>
          <p:spPr>
            <a:xfrm>
              <a:off x="3009575" y="2539650"/>
              <a:ext cx="274875" cy="206550"/>
            </a:xfrm>
            <a:custGeom>
              <a:rect b="b" l="l" r="r" t="t"/>
              <a:pathLst>
                <a:path extrusionOk="0" h="8262" w="10995">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4"/>
            <p:cNvSpPr/>
            <p:nvPr/>
          </p:nvSpPr>
          <p:spPr>
            <a:xfrm>
              <a:off x="3002350" y="2533225"/>
              <a:ext cx="278875" cy="219750"/>
            </a:xfrm>
            <a:custGeom>
              <a:rect b="b" l="l" r="r" t="t"/>
              <a:pathLst>
                <a:path extrusionOk="0" h="8790" w="11155">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4"/>
            <p:cNvSpPr/>
            <p:nvPr/>
          </p:nvSpPr>
          <p:spPr>
            <a:xfrm>
              <a:off x="3041725" y="2911725"/>
              <a:ext cx="238700" cy="81200"/>
            </a:xfrm>
            <a:custGeom>
              <a:rect b="b" l="l" r="r" t="t"/>
              <a:pathLst>
                <a:path extrusionOk="0" h="3248" w="9548">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4"/>
            <p:cNvSpPr/>
            <p:nvPr/>
          </p:nvSpPr>
          <p:spPr>
            <a:xfrm>
              <a:off x="3034500" y="2905300"/>
              <a:ext cx="234675" cy="94050"/>
            </a:xfrm>
            <a:custGeom>
              <a:rect b="b" l="l" r="r" t="t"/>
              <a:pathLst>
                <a:path extrusionOk="0" h="3762" w="9387">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4"/>
            <p:cNvSpPr/>
            <p:nvPr/>
          </p:nvSpPr>
          <p:spPr>
            <a:xfrm>
              <a:off x="2902700" y="2851450"/>
              <a:ext cx="604350" cy="551325"/>
            </a:xfrm>
            <a:custGeom>
              <a:rect b="b" l="l" r="r" t="t"/>
              <a:pathLst>
                <a:path extrusionOk="0" h="22053" w="24174">
                  <a:moveTo>
                    <a:pt x="17616" y="1"/>
                  </a:moveTo>
                  <a:lnTo>
                    <a:pt x="0" y="8166"/>
                  </a:lnTo>
                  <a:lnTo>
                    <a:pt x="6847" y="22052"/>
                  </a:lnTo>
                  <a:lnTo>
                    <a:pt x="24173" y="13277"/>
                  </a:lnTo>
                  <a:lnTo>
                    <a:pt x="176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4"/>
            <p:cNvSpPr/>
            <p:nvPr/>
          </p:nvSpPr>
          <p:spPr>
            <a:xfrm>
              <a:off x="2896275" y="2845050"/>
              <a:ext cx="618000" cy="564150"/>
            </a:xfrm>
            <a:custGeom>
              <a:rect b="b" l="l" r="r" t="t"/>
              <a:pathLst>
                <a:path extrusionOk="0" h="22566" w="2472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4"/>
            <p:cNvSpPr/>
            <p:nvPr/>
          </p:nvSpPr>
          <p:spPr>
            <a:xfrm>
              <a:off x="3048950" y="2939850"/>
              <a:ext cx="145475" cy="79925"/>
            </a:xfrm>
            <a:custGeom>
              <a:rect b="b" l="l" r="r" t="t"/>
              <a:pathLst>
                <a:path extrusionOk="0" h="3197" w="5819">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4"/>
            <p:cNvSpPr/>
            <p:nvPr/>
          </p:nvSpPr>
          <p:spPr>
            <a:xfrm>
              <a:off x="3042525" y="2932825"/>
              <a:ext cx="152725" cy="93850"/>
            </a:xfrm>
            <a:custGeom>
              <a:rect b="b" l="l" r="r" t="t"/>
              <a:pathLst>
                <a:path extrusionOk="0" h="3754" w="6109">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4"/>
            <p:cNvSpPr/>
            <p:nvPr/>
          </p:nvSpPr>
          <p:spPr>
            <a:xfrm>
              <a:off x="2426975" y="2793600"/>
              <a:ext cx="662175" cy="222625"/>
            </a:xfrm>
            <a:custGeom>
              <a:rect b="b" l="l" r="r" t="t"/>
              <a:pathLst>
                <a:path extrusionOk="0" h="8905" w="26487">
                  <a:moveTo>
                    <a:pt x="8325" y="1"/>
                  </a:moveTo>
                  <a:cubicBezTo>
                    <a:pt x="0" y="386"/>
                    <a:pt x="4532" y="6622"/>
                    <a:pt x="4532" y="6622"/>
                  </a:cubicBezTo>
                  <a:lnTo>
                    <a:pt x="23626" y="8905"/>
                  </a:lnTo>
                  <a:lnTo>
                    <a:pt x="26487" y="4726"/>
                  </a:lnTo>
                  <a:lnTo>
                    <a:pt x="83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4"/>
            <p:cNvSpPr/>
            <p:nvPr/>
          </p:nvSpPr>
          <p:spPr>
            <a:xfrm>
              <a:off x="2503300" y="2787175"/>
              <a:ext cx="592300" cy="235475"/>
            </a:xfrm>
            <a:custGeom>
              <a:rect b="b" l="l" r="r" t="t"/>
              <a:pathLst>
                <a:path extrusionOk="0" h="9419" w="23692">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4"/>
            <p:cNvSpPr/>
            <p:nvPr/>
          </p:nvSpPr>
          <p:spPr>
            <a:xfrm>
              <a:off x="1989800" y="2788450"/>
              <a:ext cx="709600" cy="1210775"/>
            </a:xfrm>
            <a:custGeom>
              <a:rect b="b" l="l" r="r" t="t"/>
              <a:pathLst>
                <a:path extrusionOk="0" h="48431" w="28384">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4"/>
            <p:cNvSpPr/>
            <p:nvPr/>
          </p:nvSpPr>
          <p:spPr>
            <a:xfrm>
              <a:off x="1982575" y="2781550"/>
              <a:ext cx="718450" cy="1223925"/>
            </a:xfrm>
            <a:custGeom>
              <a:rect b="b" l="l" r="r" t="t"/>
              <a:pathLst>
                <a:path extrusionOk="0" h="48957" w="28738">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4"/>
            <p:cNvSpPr/>
            <p:nvPr/>
          </p:nvSpPr>
          <p:spPr>
            <a:xfrm>
              <a:off x="2331325" y="2776500"/>
              <a:ext cx="384950" cy="435925"/>
            </a:xfrm>
            <a:custGeom>
              <a:rect b="b" l="l" r="r" t="t"/>
              <a:pathLst>
                <a:path extrusionOk="0" h="17437" w="15398">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4"/>
            <p:cNvSpPr/>
            <p:nvPr/>
          </p:nvSpPr>
          <p:spPr>
            <a:xfrm>
              <a:off x="2324100" y="2770300"/>
              <a:ext cx="384150" cy="449250"/>
            </a:xfrm>
            <a:custGeom>
              <a:rect b="b" l="l" r="r" t="t"/>
              <a:pathLst>
                <a:path extrusionOk="0" h="17970" w="15366">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4"/>
            <p:cNvSpPr/>
            <p:nvPr/>
          </p:nvSpPr>
          <p:spPr>
            <a:xfrm>
              <a:off x="2377950" y="2807100"/>
              <a:ext cx="307800" cy="365025"/>
            </a:xfrm>
            <a:custGeom>
              <a:rect b="b" l="l" r="r" t="t"/>
              <a:pathLst>
                <a:path extrusionOk="0" h="14601" w="12312">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4"/>
            <p:cNvSpPr/>
            <p:nvPr/>
          </p:nvSpPr>
          <p:spPr>
            <a:xfrm>
              <a:off x="2385175" y="2800025"/>
              <a:ext cx="279675" cy="378875"/>
            </a:xfrm>
            <a:custGeom>
              <a:rect b="b" l="l" r="r" t="t"/>
              <a:pathLst>
                <a:path extrusionOk="0" h="15155" w="11187">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4"/>
            <p:cNvSpPr/>
            <p:nvPr/>
          </p:nvSpPr>
          <p:spPr>
            <a:xfrm>
              <a:off x="2394825" y="2509125"/>
              <a:ext cx="381725" cy="495850"/>
            </a:xfrm>
            <a:custGeom>
              <a:rect b="b" l="l" r="r" t="t"/>
              <a:pathLst>
                <a:path extrusionOk="0" h="19834" w="15269">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4"/>
            <p:cNvSpPr/>
            <p:nvPr/>
          </p:nvSpPr>
          <p:spPr>
            <a:xfrm>
              <a:off x="2392400" y="2502175"/>
              <a:ext cx="384950" cy="509225"/>
            </a:xfrm>
            <a:custGeom>
              <a:rect b="b" l="l" r="r" t="t"/>
              <a:pathLst>
                <a:path extrusionOk="0" h="20369" w="15398">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4"/>
            <p:cNvSpPr/>
            <p:nvPr/>
          </p:nvSpPr>
          <p:spPr>
            <a:xfrm>
              <a:off x="2123200" y="2738050"/>
              <a:ext cx="231475" cy="220100"/>
            </a:xfrm>
            <a:custGeom>
              <a:rect b="b" l="l" r="r" t="t"/>
              <a:pathLst>
                <a:path extrusionOk="0" h="8804" w="9259">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4"/>
            <p:cNvSpPr/>
            <p:nvPr/>
          </p:nvSpPr>
          <p:spPr>
            <a:xfrm>
              <a:off x="2116775" y="2731725"/>
              <a:ext cx="244325" cy="233075"/>
            </a:xfrm>
            <a:custGeom>
              <a:rect b="b" l="l" r="r" t="t"/>
              <a:pathLst>
                <a:path extrusionOk="0" h="9323" w="9773">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4"/>
            <p:cNvSpPr/>
            <p:nvPr/>
          </p:nvSpPr>
          <p:spPr>
            <a:xfrm>
              <a:off x="2243750" y="2333400"/>
              <a:ext cx="502275" cy="521250"/>
            </a:xfrm>
            <a:custGeom>
              <a:rect b="b" l="l" r="r" t="t"/>
              <a:pathLst>
                <a:path extrusionOk="0" h="20850" w="20091">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4"/>
            <p:cNvSpPr/>
            <p:nvPr/>
          </p:nvSpPr>
          <p:spPr>
            <a:xfrm>
              <a:off x="2242925" y="2326700"/>
              <a:ext cx="492650" cy="534425"/>
            </a:xfrm>
            <a:custGeom>
              <a:rect b="b" l="l" r="r" t="t"/>
              <a:pathLst>
                <a:path extrusionOk="0" h="21377" w="19706">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4"/>
            <p:cNvSpPr/>
            <p:nvPr/>
          </p:nvSpPr>
          <p:spPr>
            <a:xfrm>
              <a:off x="2451875" y="2703050"/>
              <a:ext cx="116550" cy="119500"/>
            </a:xfrm>
            <a:custGeom>
              <a:rect b="b" l="l" r="r" t="t"/>
              <a:pathLst>
                <a:path extrusionOk="0" h="4780" w="4662">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4"/>
            <p:cNvSpPr/>
            <p:nvPr/>
          </p:nvSpPr>
          <p:spPr>
            <a:xfrm>
              <a:off x="2465525" y="2696375"/>
              <a:ext cx="110925" cy="132600"/>
            </a:xfrm>
            <a:custGeom>
              <a:rect b="b" l="l" r="r" t="t"/>
              <a:pathLst>
                <a:path extrusionOk="0" h="5304" w="4437">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4"/>
            <p:cNvSpPr/>
            <p:nvPr/>
          </p:nvSpPr>
          <p:spPr>
            <a:xfrm>
              <a:off x="2691350" y="2592500"/>
              <a:ext cx="45825" cy="63900"/>
            </a:xfrm>
            <a:custGeom>
              <a:rect b="b" l="l" r="r" t="t"/>
              <a:pathLst>
                <a:path extrusionOk="0" h="2556" w="1833">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4"/>
            <p:cNvSpPr/>
            <p:nvPr/>
          </p:nvSpPr>
          <p:spPr>
            <a:xfrm>
              <a:off x="2938050" y="3199600"/>
              <a:ext cx="86025" cy="149600"/>
            </a:xfrm>
            <a:custGeom>
              <a:rect b="b" l="l" r="r" t="t"/>
              <a:pathLst>
                <a:path extrusionOk="0" h="5984" w="3441">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4"/>
            <p:cNvSpPr/>
            <p:nvPr/>
          </p:nvSpPr>
          <p:spPr>
            <a:xfrm>
              <a:off x="2931625" y="3193000"/>
              <a:ext cx="93250" cy="163150"/>
            </a:xfrm>
            <a:custGeom>
              <a:rect b="b" l="l" r="r" t="t"/>
              <a:pathLst>
                <a:path extrusionOk="0" h="6526" w="373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4"/>
            <p:cNvSpPr/>
            <p:nvPr/>
          </p:nvSpPr>
          <p:spPr>
            <a:xfrm>
              <a:off x="2937250" y="3178425"/>
              <a:ext cx="143875" cy="321575"/>
            </a:xfrm>
            <a:custGeom>
              <a:rect b="b" l="l" r="r" t="t"/>
              <a:pathLst>
                <a:path extrusionOk="0" h="12863" w="5755">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4"/>
            <p:cNvSpPr/>
            <p:nvPr/>
          </p:nvSpPr>
          <p:spPr>
            <a:xfrm>
              <a:off x="2930025" y="3172100"/>
              <a:ext cx="149500" cy="334925"/>
            </a:xfrm>
            <a:custGeom>
              <a:rect b="b" l="l" r="r" t="t"/>
              <a:pathLst>
                <a:path extrusionOk="0" h="13397" w="598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4"/>
            <p:cNvSpPr/>
            <p:nvPr/>
          </p:nvSpPr>
          <p:spPr>
            <a:xfrm>
              <a:off x="2962175" y="3205825"/>
              <a:ext cx="55475" cy="189700"/>
            </a:xfrm>
            <a:custGeom>
              <a:rect b="b" l="l" r="r" t="t"/>
              <a:pathLst>
                <a:path extrusionOk="0" h="7588" w="2219">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4"/>
            <p:cNvSpPr/>
            <p:nvPr/>
          </p:nvSpPr>
          <p:spPr>
            <a:xfrm>
              <a:off x="2955750" y="3198625"/>
              <a:ext cx="69125" cy="203325"/>
            </a:xfrm>
            <a:custGeom>
              <a:rect b="b" l="l" r="r" t="t"/>
              <a:pathLst>
                <a:path extrusionOk="0" h="8133" w="2765">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4"/>
            <p:cNvSpPr/>
            <p:nvPr/>
          </p:nvSpPr>
          <p:spPr>
            <a:xfrm>
              <a:off x="2173825" y="3252475"/>
              <a:ext cx="853450" cy="753000"/>
            </a:xfrm>
            <a:custGeom>
              <a:rect b="b" l="l" r="r" t="t"/>
              <a:pathLst>
                <a:path extrusionOk="0" h="30120" w="34138">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4"/>
            <p:cNvSpPr/>
            <p:nvPr/>
          </p:nvSpPr>
          <p:spPr>
            <a:xfrm>
              <a:off x="2183475" y="3245900"/>
              <a:ext cx="833350" cy="766800"/>
            </a:xfrm>
            <a:custGeom>
              <a:rect b="b" l="l" r="r" t="t"/>
              <a:pathLst>
                <a:path extrusionOk="0" h="30672" w="33334">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4"/>
            <p:cNvSpPr/>
            <p:nvPr/>
          </p:nvSpPr>
          <p:spPr>
            <a:xfrm>
              <a:off x="3821225" y="1865575"/>
              <a:ext cx="186475" cy="152025"/>
            </a:xfrm>
            <a:custGeom>
              <a:rect b="b" l="l" r="r" t="t"/>
              <a:pathLst>
                <a:path extrusionOk="0" h="6081" w="7459">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4"/>
            <p:cNvSpPr/>
            <p:nvPr/>
          </p:nvSpPr>
          <p:spPr>
            <a:xfrm>
              <a:off x="3822025" y="1859000"/>
              <a:ext cx="183250" cy="165575"/>
            </a:xfrm>
            <a:custGeom>
              <a:rect b="b" l="l" r="r" t="t"/>
              <a:pathLst>
                <a:path extrusionOk="0" h="6623" w="733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4"/>
            <p:cNvSpPr/>
            <p:nvPr/>
          </p:nvSpPr>
          <p:spPr>
            <a:xfrm>
              <a:off x="3668550" y="1913650"/>
              <a:ext cx="247525" cy="173600"/>
            </a:xfrm>
            <a:custGeom>
              <a:rect b="b" l="l" r="r" t="t"/>
              <a:pathLst>
                <a:path extrusionOk="0" h="6944" w="9901">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4"/>
            <p:cNvSpPr/>
            <p:nvPr/>
          </p:nvSpPr>
          <p:spPr>
            <a:xfrm>
              <a:off x="3662100" y="1907225"/>
              <a:ext cx="247550" cy="186675"/>
            </a:xfrm>
            <a:custGeom>
              <a:rect b="b" l="l" r="r" t="t"/>
              <a:pathLst>
                <a:path extrusionOk="0" h="7467" w="9902">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4"/>
            <p:cNvSpPr/>
            <p:nvPr/>
          </p:nvSpPr>
          <p:spPr>
            <a:xfrm>
              <a:off x="4006850" y="1760950"/>
              <a:ext cx="176825" cy="613200"/>
            </a:xfrm>
            <a:custGeom>
              <a:rect b="b" l="l" r="r" t="t"/>
              <a:pathLst>
                <a:path extrusionOk="0" h="24528" w="7073">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4"/>
            <p:cNvSpPr/>
            <p:nvPr/>
          </p:nvSpPr>
          <p:spPr>
            <a:xfrm>
              <a:off x="4010875" y="1754025"/>
              <a:ext cx="160750" cy="626550"/>
            </a:xfrm>
            <a:custGeom>
              <a:rect b="b" l="l" r="r" t="t"/>
              <a:pathLst>
                <a:path extrusionOk="0" h="25062" w="643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4"/>
            <p:cNvSpPr/>
            <p:nvPr/>
          </p:nvSpPr>
          <p:spPr>
            <a:xfrm>
              <a:off x="4006850" y="2125825"/>
              <a:ext cx="149500" cy="248325"/>
            </a:xfrm>
            <a:custGeom>
              <a:rect b="b" l="l" r="r" t="t"/>
              <a:pathLst>
                <a:path extrusionOk="0" h="9933" w="598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4"/>
            <p:cNvSpPr/>
            <p:nvPr/>
          </p:nvSpPr>
          <p:spPr>
            <a:xfrm>
              <a:off x="4010875" y="2119375"/>
              <a:ext cx="151100" cy="261200"/>
            </a:xfrm>
            <a:custGeom>
              <a:rect b="b" l="l" r="r" t="t"/>
              <a:pathLst>
                <a:path extrusionOk="0" h="10448" w="6044">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4"/>
            <p:cNvSpPr/>
            <p:nvPr/>
          </p:nvSpPr>
          <p:spPr>
            <a:xfrm>
              <a:off x="3981150" y="2125000"/>
              <a:ext cx="481375" cy="450850"/>
            </a:xfrm>
            <a:custGeom>
              <a:rect b="b" l="l" r="r" t="t"/>
              <a:pathLst>
                <a:path extrusionOk="0" h="18034" w="19255">
                  <a:moveTo>
                    <a:pt x="9740" y="0"/>
                  </a:moveTo>
                  <a:lnTo>
                    <a:pt x="0" y="11058"/>
                  </a:lnTo>
                  <a:lnTo>
                    <a:pt x="9836" y="18033"/>
                  </a:lnTo>
                  <a:lnTo>
                    <a:pt x="19255" y="6076"/>
                  </a:lnTo>
                  <a:lnTo>
                    <a:pt x="97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4"/>
            <p:cNvSpPr/>
            <p:nvPr/>
          </p:nvSpPr>
          <p:spPr>
            <a:xfrm>
              <a:off x="3974725" y="2118525"/>
              <a:ext cx="495050" cy="464350"/>
            </a:xfrm>
            <a:custGeom>
              <a:rect b="b" l="l" r="r" t="t"/>
              <a:pathLst>
                <a:path extrusionOk="0" h="18574" w="19802">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4"/>
            <p:cNvSpPr/>
            <p:nvPr/>
          </p:nvSpPr>
          <p:spPr>
            <a:xfrm>
              <a:off x="4117750" y="2193300"/>
              <a:ext cx="56275" cy="160075"/>
            </a:xfrm>
            <a:custGeom>
              <a:rect b="b" l="l" r="r" t="t"/>
              <a:pathLst>
                <a:path extrusionOk="0" h="6403" w="2251">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4"/>
            <p:cNvSpPr/>
            <p:nvPr/>
          </p:nvSpPr>
          <p:spPr>
            <a:xfrm>
              <a:off x="4111325" y="2186875"/>
              <a:ext cx="59500" cy="172800"/>
            </a:xfrm>
            <a:custGeom>
              <a:rect b="b" l="l" r="r" t="t"/>
              <a:pathLst>
                <a:path extrusionOk="0" h="6912" w="238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4"/>
            <p:cNvSpPr/>
            <p:nvPr/>
          </p:nvSpPr>
          <p:spPr>
            <a:xfrm>
              <a:off x="4286825" y="1530325"/>
              <a:ext cx="624125" cy="906500"/>
            </a:xfrm>
            <a:custGeom>
              <a:rect b="b" l="l" r="r" t="t"/>
              <a:pathLst>
                <a:path extrusionOk="0" h="36260" w="24965">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4284100" y="1523375"/>
              <a:ext cx="630875" cy="919875"/>
            </a:xfrm>
            <a:custGeom>
              <a:rect b="b" l="l" r="r" t="t"/>
              <a:pathLst>
                <a:path extrusionOk="0" h="36795" w="25235">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p:nvPr/>
          </p:nvSpPr>
          <p:spPr>
            <a:xfrm>
              <a:off x="4286825" y="2209375"/>
              <a:ext cx="250450" cy="227450"/>
            </a:xfrm>
            <a:custGeom>
              <a:rect b="b" l="l" r="r" t="t"/>
              <a:pathLst>
                <a:path extrusionOk="0" h="9098" w="10018">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4"/>
            <p:cNvSpPr/>
            <p:nvPr/>
          </p:nvSpPr>
          <p:spPr>
            <a:xfrm>
              <a:off x="4284100" y="2202625"/>
              <a:ext cx="259600" cy="240625"/>
            </a:xfrm>
            <a:custGeom>
              <a:rect b="b" l="l" r="r" t="t"/>
              <a:pathLst>
                <a:path extrusionOk="0" h="9625" w="10384">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4"/>
            <p:cNvSpPr/>
            <p:nvPr/>
          </p:nvSpPr>
          <p:spPr>
            <a:xfrm>
              <a:off x="4783150" y="2218225"/>
              <a:ext cx="904075" cy="420950"/>
            </a:xfrm>
            <a:custGeom>
              <a:rect b="b" l="l" r="r" t="t"/>
              <a:pathLst>
                <a:path extrusionOk="0" h="16838" w="36163">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4"/>
            <p:cNvSpPr/>
            <p:nvPr/>
          </p:nvSpPr>
          <p:spPr>
            <a:xfrm>
              <a:off x="4781550" y="2211775"/>
              <a:ext cx="902475" cy="433975"/>
            </a:xfrm>
            <a:custGeom>
              <a:rect b="b" l="l" r="r" t="t"/>
              <a:pathLst>
                <a:path extrusionOk="0" h="17359" w="36099">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4"/>
            <p:cNvSpPr/>
            <p:nvPr/>
          </p:nvSpPr>
          <p:spPr>
            <a:xfrm>
              <a:off x="4783150" y="2441025"/>
              <a:ext cx="293350" cy="117150"/>
            </a:xfrm>
            <a:custGeom>
              <a:rect b="b" l="l" r="r" t="t"/>
              <a:pathLst>
                <a:path extrusionOk="0" h="4686" w="11734">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4"/>
            <p:cNvSpPr/>
            <p:nvPr/>
          </p:nvSpPr>
          <p:spPr>
            <a:xfrm>
              <a:off x="4781550" y="2434375"/>
              <a:ext cx="302175" cy="131025"/>
            </a:xfrm>
            <a:custGeom>
              <a:rect b="b" l="l" r="r" t="t"/>
              <a:pathLst>
                <a:path extrusionOk="0" h="5241" w="12087">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4"/>
            <p:cNvSpPr/>
            <p:nvPr/>
          </p:nvSpPr>
          <p:spPr>
            <a:xfrm>
              <a:off x="4674150" y="1969900"/>
              <a:ext cx="309925" cy="357350"/>
            </a:xfrm>
            <a:custGeom>
              <a:rect b="b" l="l" r="r" t="t"/>
              <a:pathLst>
                <a:path extrusionOk="0" h="14294" w="12397">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4669025" y="1962850"/>
              <a:ext cx="309425" cy="371100"/>
            </a:xfrm>
            <a:custGeom>
              <a:rect b="b" l="l" r="r" t="t"/>
              <a:pathLst>
                <a:path extrusionOk="0" h="14844" w="12377">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4"/>
            <p:cNvSpPr/>
            <p:nvPr/>
          </p:nvSpPr>
          <p:spPr>
            <a:xfrm>
              <a:off x="4536450" y="2239600"/>
              <a:ext cx="249125" cy="205200"/>
            </a:xfrm>
            <a:custGeom>
              <a:rect b="b" l="l" r="r" t="t"/>
              <a:pathLst>
                <a:path extrusionOk="0" h="8208" w="9965">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4"/>
            <p:cNvSpPr/>
            <p:nvPr/>
          </p:nvSpPr>
          <p:spPr>
            <a:xfrm>
              <a:off x="4542075" y="2232675"/>
              <a:ext cx="241900" cy="219425"/>
            </a:xfrm>
            <a:custGeom>
              <a:rect b="b" l="l" r="r" t="t"/>
              <a:pathLst>
                <a:path extrusionOk="0" h="8777" w="9676">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4"/>
            <p:cNvSpPr/>
            <p:nvPr/>
          </p:nvSpPr>
          <p:spPr>
            <a:xfrm>
              <a:off x="4681900" y="2220000"/>
              <a:ext cx="85200" cy="103700"/>
            </a:xfrm>
            <a:custGeom>
              <a:rect b="b" l="l" r="r" t="t"/>
              <a:pathLst>
                <a:path extrusionOk="0" h="4148" w="3408">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4"/>
            <p:cNvSpPr/>
            <p:nvPr/>
          </p:nvSpPr>
          <p:spPr>
            <a:xfrm>
              <a:off x="4689125" y="2213400"/>
              <a:ext cx="84400" cy="116550"/>
            </a:xfrm>
            <a:custGeom>
              <a:rect b="b" l="l" r="r" t="t"/>
              <a:pathLst>
                <a:path extrusionOk="0" h="4662" w="3376">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p:nvPr/>
          </p:nvSpPr>
          <p:spPr>
            <a:xfrm>
              <a:off x="5131100" y="2759925"/>
              <a:ext cx="513550" cy="155050"/>
            </a:xfrm>
            <a:custGeom>
              <a:rect b="b" l="l" r="r" t="t"/>
              <a:pathLst>
                <a:path extrusionOk="0" h="6202" w="20542">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4"/>
            <p:cNvSpPr/>
            <p:nvPr/>
          </p:nvSpPr>
          <p:spPr>
            <a:xfrm>
              <a:off x="5143975" y="2753425"/>
              <a:ext cx="487000" cy="167975"/>
            </a:xfrm>
            <a:custGeom>
              <a:rect b="b" l="l" r="r" t="t"/>
              <a:pathLst>
                <a:path extrusionOk="0" h="6719" w="1948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4"/>
            <p:cNvSpPr/>
            <p:nvPr/>
          </p:nvSpPr>
          <p:spPr>
            <a:xfrm>
              <a:off x="5279775" y="2826825"/>
              <a:ext cx="540850" cy="800375"/>
            </a:xfrm>
            <a:custGeom>
              <a:rect b="b" l="l" r="r" t="t"/>
              <a:pathLst>
                <a:path extrusionOk="0" h="32015" w="21634">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4"/>
            <p:cNvSpPr/>
            <p:nvPr/>
          </p:nvSpPr>
          <p:spPr>
            <a:xfrm>
              <a:off x="5283000" y="2820125"/>
              <a:ext cx="533625" cy="814075"/>
            </a:xfrm>
            <a:custGeom>
              <a:rect b="b" l="l" r="r" t="t"/>
              <a:pathLst>
                <a:path extrusionOk="0" h="32563" w="21345">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4"/>
            <p:cNvSpPr/>
            <p:nvPr/>
          </p:nvSpPr>
          <p:spPr>
            <a:xfrm>
              <a:off x="5438900" y="2899100"/>
              <a:ext cx="237875" cy="221725"/>
            </a:xfrm>
            <a:custGeom>
              <a:rect b="b" l="l" r="r" t="t"/>
              <a:pathLst>
                <a:path extrusionOk="0" h="8869" w="9515">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4"/>
            <p:cNvSpPr/>
            <p:nvPr/>
          </p:nvSpPr>
          <p:spPr>
            <a:xfrm>
              <a:off x="5451750" y="2892450"/>
              <a:ext cx="217800" cy="234675"/>
            </a:xfrm>
            <a:custGeom>
              <a:rect b="b" l="l" r="r" t="t"/>
              <a:pathLst>
                <a:path extrusionOk="0" h="9387" w="8712">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4"/>
            <p:cNvSpPr/>
            <p:nvPr/>
          </p:nvSpPr>
          <p:spPr>
            <a:xfrm>
              <a:off x="5417200" y="2584950"/>
              <a:ext cx="305400" cy="460675"/>
            </a:xfrm>
            <a:custGeom>
              <a:rect b="b" l="l" r="r" t="t"/>
              <a:pathLst>
                <a:path extrusionOk="0" h="18427" w="12216">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4"/>
            <p:cNvSpPr/>
            <p:nvPr/>
          </p:nvSpPr>
          <p:spPr>
            <a:xfrm>
              <a:off x="5422825" y="2578225"/>
              <a:ext cx="266825" cy="474175"/>
            </a:xfrm>
            <a:custGeom>
              <a:rect b="b" l="l" r="r" t="t"/>
              <a:pathLst>
                <a:path extrusionOk="0" h="18967" w="10673">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4"/>
            <p:cNvSpPr/>
            <p:nvPr/>
          </p:nvSpPr>
          <p:spPr>
            <a:xfrm>
              <a:off x="5456575" y="2429500"/>
              <a:ext cx="532825" cy="629075"/>
            </a:xfrm>
            <a:custGeom>
              <a:rect b="b" l="l" r="r" t="t"/>
              <a:pathLst>
                <a:path extrusionOk="0" h="25163" w="21313">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4"/>
            <p:cNvSpPr/>
            <p:nvPr/>
          </p:nvSpPr>
          <p:spPr>
            <a:xfrm>
              <a:off x="5449350" y="2423125"/>
              <a:ext cx="513525" cy="642125"/>
            </a:xfrm>
            <a:custGeom>
              <a:rect b="b" l="l" r="r" t="t"/>
              <a:pathLst>
                <a:path extrusionOk="0" h="25685" w="20541">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4"/>
            <p:cNvSpPr/>
            <p:nvPr/>
          </p:nvSpPr>
          <p:spPr>
            <a:xfrm>
              <a:off x="4468125" y="2857075"/>
              <a:ext cx="348000" cy="631675"/>
            </a:xfrm>
            <a:custGeom>
              <a:rect b="b" l="l" r="r" t="t"/>
              <a:pathLst>
                <a:path extrusionOk="0" h="25267" w="13920">
                  <a:moveTo>
                    <a:pt x="4951" y="1"/>
                  </a:moveTo>
                  <a:lnTo>
                    <a:pt x="1" y="20670"/>
                  </a:lnTo>
                  <a:lnTo>
                    <a:pt x="10126" y="25267"/>
                  </a:lnTo>
                  <a:lnTo>
                    <a:pt x="13919" y="5851"/>
                  </a:lnTo>
                  <a:lnTo>
                    <a:pt x="49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4"/>
            <p:cNvSpPr/>
            <p:nvPr/>
          </p:nvSpPr>
          <p:spPr>
            <a:xfrm>
              <a:off x="4460900" y="2850325"/>
              <a:ext cx="362450" cy="645450"/>
            </a:xfrm>
            <a:custGeom>
              <a:rect b="b" l="l" r="r" t="t"/>
              <a:pathLst>
                <a:path extrusionOk="0" h="25818" w="14498">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4"/>
            <p:cNvSpPr/>
            <p:nvPr/>
          </p:nvSpPr>
          <p:spPr>
            <a:xfrm>
              <a:off x="4497875" y="2910925"/>
              <a:ext cx="289325" cy="524775"/>
            </a:xfrm>
            <a:custGeom>
              <a:rect b="b" l="l" r="r" t="t"/>
              <a:pathLst>
                <a:path extrusionOk="0" h="20991" w="11573">
                  <a:moveTo>
                    <a:pt x="4115" y="1"/>
                  </a:moveTo>
                  <a:lnTo>
                    <a:pt x="0" y="17166"/>
                  </a:lnTo>
                  <a:lnTo>
                    <a:pt x="8390" y="20991"/>
                  </a:lnTo>
                  <a:lnTo>
                    <a:pt x="11572" y="4854"/>
                  </a:lnTo>
                  <a:lnTo>
                    <a:pt x="4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4"/>
            <p:cNvSpPr/>
            <p:nvPr/>
          </p:nvSpPr>
          <p:spPr>
            <a:xfrm>
              <a:off x="4490625" y="2903975"/>
              <a:ext cx="303800" cy="537975"/>
            </a:xfrm>
            <a:custGeom>
              <a:rect b="b" l="l" r="r" t="t"/>
              <a:pathLst>
                <a:path extrusionOk="0" h="21519" w="12152">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4721275" y="3003350"/>
              <a:ext cx="440400" cy="513525"/>
            </a:xfrm>
            <a:custGeom>
              <a:rect b="b" l="l" r="r" t="t"/>
              <a:pathLst>
                <a:path extrusionOk="0" h="20541" w="17616">
                  <a:moveTo>
                    <a:pt x="3793" y="0"/>
                  </a:moveTo>
                  <a:lnTo>
                    <a:pt x="0" y="19416"/>
                  </a:lnTo>
                  <a:lnTo>
                    <a:pt x="14915" y="20541"/>
                  </a:lnTo>
                  <a:lnTo>
                    <a:pt x="17615" y="675"/>
                  </a:lnTo>
                  <a:lnTo>
                    <a:pt x="37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4714025" y="2996100"/>
              <a:ext cx="454875" cy="527350"/>
            </a:xfrm>
            <a:custGeom>
              <a:rect b="b" l="l" r="r" t="t"/>
              <a:pathLst>
                <a:path extrusionOk="0" h="21094" w="18195">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p:nvPr/>
          </p:nvSpPr>
          <p:spPr>
            <a:xfrm>
              <a:off x="4918150" y="3207450"/>
              <a:ext cx="27350" cy="17725"/>
            </a:xfrm>
            <a:custGeom>
              <a:rect b="b" l="l" r="r" t="t"/>
              <a:pathLst>
                <a:path extrusionOk="0" h="709" w="1094">
                  <a:moveTo>
                    <a:pt x="129" y="1"/>
                  </a:moveTo>
                  <a:lnTo>
                    <a:pt x="1" y="644"/>
                  </a:lnTo>
                  <a:lnTo>
                    <a:pt x="997" y="708"/>
                  </a:lnTo>
                  <a:lnTo>
                    <a:pt x="1094"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4"/>
            <p:cNvSpPr/>
            <p:nvPr/>
          </p:nvSpPr>
          <p:spPr>
            <a:xfrm>
              <a:off x="4941450" y="3310325"/>
              <a:ext cx="38600" cy="26550"/>
            </a:xfrm>
            <a:custGeom>
              <a:rect b="b" l="l" r="r" t="t"/>
              <a:pathLst>
                <a:path extrusionOk="0" h="1062" w="1544">
                  <a:moveTo>
                    <a:pt x="162" y="0"/>
                  </a:moveTo>
                  <a:lnTo>
                    <a:pt x="1" y="965"/>
                  </a:lnTo>
                  <a:lnTo>
                    <a:pt x="1383" y="1061"/>
                  </a:lnTo>
                  <a:lnTo>
                    <a:pt x="1544" y="65"/>
                  </a:lnTo>
                  <a:lnTo>
                    <a:pt x="1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4"/>
            <p:cNvSpPr/>
            <p:nvPr/>
          </p:nvSpPr>
          <p:spPr>
            <a:xfrm>
              <a:off x="4882800" y="3134325"/>
              <a:ext cx="34575" cy="19325"/>
            </a:xfrm>
            <a:custGeom>
              <a:rect b="b" l="l" r="r" t="t"/>
              <a:pathLst>
                <a:path extrusionOk="0" h="773" w="1383">
                  <a:moveTo>
                    <a:pt x="129" y="1"/>
                  </a:moveTo>
                  <a:lnTo>
                    <a:pt x="0" y="708"/>
                  </a:lnTo>
                  <a:lnTo>
                    <a:pt x="1286" y="772"/>
                  </a:lnTo>
                  <a:lnTo>
                    <a:pt x="1382" y="97"/>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4"/>
            <p:cNvSpPr/>
            <p:nvPr/>
          </p:nvSpPr>
          <p:spPr>
            <a:xfrm>
              <a:off x="4930200" y="3137550"/>
              <a:ext cx="26550" cy="17700"/>
            </a:xfrm>
            <a:custGeom>
              <a:rect b="b" l="l" r="r" t="t"/>
              <a:pathLst>
                <a:path extrusionOk="0" h="708" w="1062">
                  <a:moveTo>
                    <a:pt x="129" y="0"/>
                  </a:moveTo>
                  <a:lnTo>
                    <a:pt x="1" y="675"/>
                  </a:lnTo>
                  <a:lnTo>
                    <a:pt x="965" y="708"/>
                  </a:lnTo>
                  <a:lnTo>
                    <a:pt x="1062"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4"/>
            <p:cNvSpPr/>
            <p:nvPr/>
          </p:nvSpPr>
          <p:spPr>
            <a:xfrm>
              <a:off x="4911725" y="3238800"/>
              <a:ext cx="28950" cy="24950"/>
            </a:xfrm>
            <a:custGeom>
              <a:rect b="b" l="l" r="r" t="t"/>
              <a:pathLst>
                <a:path extrusionOk="0" h="998" w="1158">
                  <a:moveTo>
                    <a:pt x="161" y="1"/>
                  </a:moveTo>
                  <a:lnTo>
                    <a:pt x="0" y="901"/>
                  </a:lnTo>
                  <a:lnTo>
                    <a:pt x="1029" y="997"/>
                  </a:lnTo>
                  <a:lnTo>
                    <a:pt x="1158"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4"/>
            <p:cNvSpPr/>
            <p:nvPr/>
          </p:nvSpPr>
          <p:spPr>
            <a:xfrm>
              <a:off x="4963150" y="3171300"/>
              <a:ext cx="40200" cy="25750"/>
            </a:xfrm>
            <a:custGeom>
              <a:rect b="b" l="l" r="r" t="t"/>
              <a:pathLst>
                <a:path extrusionOk="0" h="1030" w="1608">
                  <a:moveTo>
                    <a:pt x="161" y="0"/>
                  </a:moveTo>
                  <a:lnTo>
                    <a:pt x="1" y="933"/>
                  </a:lnTo>
                  <a:lnTo>
                    <a:pt x="1447" y="1029"/>
                  </a:lnTo>
                  <a:lnTo>
                    <a:pt x="1608" y="65"/>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4895650" y="3055575"/>
              <a:ext cx="35375" cy="28950"/>
            </a:xfrm>
            <a:custGeom>
              <a:rect b="b" l="l" r="r" t="t"/>
              <a:pathLst>
                <a:path extrusionOk="0" h="1158" w="1415">
                  <a:moveTo>
                    <a:pt x="193" y="1"/>
                  </a:moveTo>
                  <a:lnTo>
                    <a:pt x="1" y="1094"/>
                  </a:lnTo>
                  <a:lnTo>
                    <a:pt x="1254" y="1158"/>
                  </a:lnTo>
                  <a:lnTo>
                    <a:pt x="1415" y="65"/>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4942250" y="3058000"/>
              <a:ext cx="26550" cy="28150"/>
            </a:xfrm>
            <a:custGeom>
              <a:rect b="b" l="l" r="r" t="t"/>
              <a:pathLst>
                <a:path extrusionOk="0" h="1126" w="1062">
                  <a:moveTo>
                    <a:pt x="194" y="0"/>
                  </a:moveTo>
                  <a:lnTo>
                    <a:pt x="1" y="1061"/>
                  </a:lnTo>
                  <a:lnTo>
                    <a:pt x="901" y="1125"/>
                  </a:lnTo>
                  <a:lnTo>
                    <a:pt x="1062" y="64"/>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4"/>
            <p:cNvSpPr/>
            <p:nvPr/>
          </p:nvSpPr>
          <p:spPr>
            <a:xfrm>
              <a:off x="4889225" y="3098175"/>
              <a:ext cx="34575" cy="23325"/>
            </a:xfrm>
            <a:custGeom>
              <a:rect b="b" l="l" r="r" t="t"/>
              <a:pathLst>
                <a:path extrusionOk="0" h="933" w="1383">
                  <a:moveTo>
                    <a:pt x="129" y="0"/>
                  </a:moveTo>
                  <a:lnTo>
                    <a:pt x="0" y="836"/>
                  </a:lnTo>
                  <a:lnTo>
                    <a:pt x="1254" y="932"/>
                  </a:lnTo>
                  <a:lnTo>
                    <a:pt x="1383"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4"/>
            <p:cNvSpPr/>
            <p:nvPr/>
          </p:nvSpPr>
          <p:spPr>
            <a:xfrm>
              <a:off x="4923775" y="3169700"/>
              <a:ext cx="28150" cy="24125"/>
            </a:xfrm>
            <a:custGeom>
              <a:rect b="b" l="l" r="r" t="t"/>
              <a:pathLst>
                <a:path extrusionOk="0" h="965" w="1126">
                  <a:moveTo>
                    <a:pt x="161" y="0"/>
                  </a:moveTo>
                  <a:lnTo>
                    <a:pt x="1" y="900"/>
                  </a:lnTo>
                  <a:lnTo>
                    <a:pt x="965" y="964"/>
                  </a:lnTo>
                  <a:lnTo>
                    <a:pt x="1126"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4"/>
            <p:cNvSpPr/>
            <p:nvPr/>
          </p:nvSpPr>
          <p:spPr>
            <a:xfrm>
              <a:off x="4935825" y="3099775"/>
              <a:ext cx="26550" cy="24125"/>
            </a:xfrm>
            <a:custGeom>
              <a:rect b="b" l="l" r="r" t="t"/>
              <a:pathLst>
                <a:path extrusionOk="0" h="965" w="1062">
                  <a:moveTo>
                    <a:pt x="162" y="1"/>
                  </a:moveTo>
                  <a:lnTo>
                    <a:pt x="1" y="901"/>
                  </a:lnTo>
                  <a:lnTo>
                    <a:pt x="933" y="965"/>
                  </a:lnTo>
                  <a:lnTo>
                    <a:pt x="1062" y="65"/>
                  </a:lnTo>
                  <a:lnTo>
                    <a:pt x="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4"/>
            <p:cNvSpPr/>
            <p:nvPr/>
          </p:nvSpPr>
          <p:spPr>
            <a:xfrm>
              <a:off x="4952700" y="3241225"/>
              <a:ext cx="39400" cy="25725"/>
            </a:xfrm>
            <a:custGeom>
              <a:rect b="b" l="l" r="r" t="t"/>
              <a:pathLst>
                <a:path extrusionOk="0" h="1029" w="1576">
                  <a:moveTo>
                    <a:pt x="129" y="0"/>
                  </a:moveTo>
                  <a:lnTo>
                    <a:pt x="1" y="932"/>
                  </a:lnTo>
                  <a:lnTo>
                    <a:pt x="1415" y="1029"/>
                  </a:lnTo>
                  <a:lnTo>
                    <a:pt x="1576"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4"/>
            <p:cNvSpPr/>
            <p:nvPr/>
          </p:nvSpPr>
          <p:spPr>
            <a:xfrm>
              <a:off x="4817700" y="3270950"/>
              <a:ext cx="28150" cy="19300"/>
            </a:xfrm>
            <a:custGeom>
              <a:rect b="b" l="l" r="r" t="t"/>
              <a:pathLst>
                <a:path extrusionOk="0" h="772" w="1126">
                  <a:moveTo>
                    <a:pt x="129" y="0"/>
                  </a:moveTo>
                  <a:lnTo>
                    <a:pt x="1" y="740"/>
                  </a:lnTo>
                  <a:lnTo>
                    <a:pt x="997" y="772"/>
                  </a:lnTo>
                  <a:lnTo>
                    <a:pt x="1126"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4"/>
            <p:cNvSpPr/>
            <p:nvPr/>
          </p:nvSpPr>
          <p:spPr>
            <a:xfrm>
              <a:off x="4811275" y="3304700"/>
              <a:ext cx="28950" cy="22525"/>
            </a:xfrm>
            <a:custGeom>
              <a:rect b="b" l="l" r="r" t="t"/>
              <a:pathLst>
                <a:path extrusionOk="0" h="901" w="1158">
                  <a:moveTo>
                    <a:pt x="129" y="0"/>
                  </a:moveTo>
                  <a:lnTo>
                    <a:pt x="0" y="804"/>
                  </a:lnTo>
                  <a:lnTo>
                    <a:pt x="997" y="900"/>
                  </a:lnTo>
                  <a:lnTo>
                    <a:pt x="1158" y="33"/>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4"/>
            <p:cNvSpPr/>
            <p:nvPr/>
          </p:nvSpPr>
          <p:spPr>
            <a:xfrm>
              <a:off x="4804850" y="3340050"/>
              <a:ext cx="28950" cy="20125"/>
            </a:xfrm>
            <a:custGeom>
              <a:rect b="b" l="l" r="r" t="t"/>
              <a:pathLst>
                <a:path extrusionOk="0" h="805" w="1158">
                  <a:moveTo>
                    <a:pt x="129" y="1"/>
                  </a:moveTo>
                  <a:lnTo>
                    <a:pt x="0" y="740"/>
                  </a:lnTo>
                  <a:lnTo>
                    <a:pt x="1029" y="804"/>
                  </a:lnTo>
                  <a:lnTo>
                    <a:pt x="1157"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4"/>
            <p:cNvSpPr/>
            <p:nvPr/>
          </p:nvSpPr>
          <p:spPr>
            <a:xfrm>
              <a:off x="4799225" y="3373800"/>
              <a:ext cx="28950" cy="22525"/>
            </a:xfrm>
            <a:custGeom>
              <a:rect b="b" l="l" r="r" t="t"/>
              <a:pathLst>
                <a:path extrusionOk="0" h="901" w="1158">
                  <a:moveTo>
                    <a:pt x="129" y="1"/>
                  </a:moveTo>
                  <a:lnTo>
                    <a:pt x="0" y="837"/>
                  </a:lnTo>
                  <a:lnTo>
                    <a:pt x="997" y="901"/>
                  </a:lnTo>
                  <a:lnTo>
                    <a:pt x="1157"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4"/>
            <p:cNvSpPr/>
            <p:nvPr/>
          </p:nvSpPr>
          <p:spPr>
            <a:xfrm>
              <a:off x="4823325" y="3234775"/>
              <a:ext cx="28950" cy="22525"/>
            </a:xfrm>
            <a:custGeom>
              <a:rect b="b" l="l" r="r" t="t"/>
              <a:pathLst>
                <a:path extrusionOk="0" h="901" w="1158">
                  <a:moveTo>
                    <a:pt x="129" y="1"/>
                  </a:moveTo>
                  <a:lnTo>
                    <a:pt x="1" y="837"/>
                  </a:lnTo>
                  <a:lnTo>
                    <a:pt x="1029" y="901"/>
                  </a:lnTo>
                  <a:lnTo>
                    <a:pt x="1158"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4"/>
            <p:cNvSpPr/>
            <p:nvPr/>
          </p:nvSpPr>
          <p:spPr>
            <a:xfrm>
              <a:off x="4835375" y="3165675"/>
              <a:ext cx="29775" cy="21725"/>
            </a:xfrm>
            <a:custGeom>
              <a:rect b="b" l="l" r="r" t="t"/>
              <a:pathLst>
                <a:path extrusionOk="0" h="869" w="1191">
                  <a:moveTo>
                    <a:pt x="129" y="0"/>
                  </a:moveTo>
                  <a:lnTo>
                    <a:pt x="1" y="804"/>
                  </a:lnTo>
                  <a:lnTo>
                    <a:pt x="1029" y="868"/>
                  </a:lnTo>
                  <a:lnTo>
                    <a:pt x="1190" y="33"/>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4"/>
            <p:cNvSpPr/>
            <p:nvPr/>
          </p:nvSpPr>
          <p:spPr>
            <a:xfrm>
              <a:off x="4847425" y="3095750"/>
              <a:ext cx="29775" cy="22525"/>
            </a:xfrm>
            <a:custGeom>
              <a:rect b="b" l="l" r="r" t="t"/>
              <a:pathLst>
                <a:path extrusionOk="0" h="901" w="1191">
                  <a:moveTo>
                    <a:pt x="162" y="1"/>
                  </a:moveTo>
                  <a:lnTo>
                    <a:pt x="1" y="804"/>
                  </a:lnTo>
                  <a:lnTo>
                    <a:pt x="1062" y="901"/>
                  </a:lnTo>
                  <a:lnTo>
                    <a:pt x="1190" y="65"/>
                  </a:lnTo>
                  <a:lnTo>
                    <a:pt x="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4"/>
            <p:cNvSpPr/>
            <p:nvPr/>
          </p:nvSpPr>
          <p:spPr>
            <a:xfrm>
              <a:off x="4829750" y="3201025"/>
              <a:ext cx="28950" cy="20125"/>
            </a:xfrm>
            <a:custGeom>
              <a:rect b="b" l="l" r="r" t="t"/>
              <a:pathLst>
                <a:path extrusionOk="0" h="805" w="1158">
                  <a:moveTo>
                    <a:pt x="129" y="1"/>
                  </a:moveTo>
                  <a:lnTo>
                    <a:pt x="1" y="740"/>
                  </a:lnTo>
                  <a:lnTo>
                    <a:pt x="1029" y="804"/>
                  </a:lnTo>
                  <a:lnTo>
                    <a:pt x="1158"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4"/>
            <p:cNvSpPr/>
            <p:nvPr/>
          </p:nvSpPr>
          <p:spPr>
            <a:xfrm>
              <a:off x="4841800" y="3131125"/>
              <a:ext cx="28975" cy="20100"/>
            </a:xfrm>
            <a:custGeom>
              <a:rect b="b" l="l" r="r" t="t"/>
              <a:pathLst>
                <a:path extrusionOk="0" h="804" w="1159">
                  <a:moveTo>
                    <a:pt x="129" y="0"/>
                  </a:moveTo>
                  <a:lnTo>
                    <a:pt x="1" y="772"/>
                  </a:lnTo>
                  <a:lnTo>
                    <a:pt x="1030" y="804"/>
                  </a:lnTo>
                  <a:lnTo>
                    <a:pt x="1158"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4"/>
            <p:cNvSpPr/>
            <p:nvPr/>
          </p:nvSpPr>
          <p:spPr>
            <a:xfrm>
              <a:off x="4974400" y="3102200"/>
              <a:ext cx="40200" cy="24925"/>
            </a:xfrm>
            <a:custGeom>
              <a:rect b="b" l="l" r="r" t="t"/>
              <a:pathLst>
                <a:path extrusionOk="0" h="997" w="1608">
                  <a:moveTo>
                    <a:pt x="129" y="0"/>
                  </a:moveTo>
                  <a:lnTo>
                    <a:pt x="1" y="900"/>
                  </a:lnTo>
                  <a:lnTo>
                    <a:pt x="1447" y="996"/>
                  </a:lnTo>
                  <a:lnTo>
                    <a:pt x="1608"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4"/>
            <p:cNvSpPr/>
            <p:nvPr/>
          </p:nvSpPr>
          <p:spPr>
            <a:xfrm>
              <a:off x="4791175" y="3409975"/>
              <a:ext cx="30575" cy="30550"/>
            </a:xfrm>
            <a:custGeom>
              <a:rect b="b" l="l" r="r" t="t"/>
              <a:pathLst>
                <a:path extrusionOk="0" h="1222" w="1223">
                  <a:moveTo>
                    <a:pt x="194" y="0"/>
                  </a:moveTo>
                  <a:lnTo>
                    <a:pt x="1" y="1125"/>
                  </a:lnTo>
                  <a:lnTo>
                    <a:pt x="997" y="1222"/>
                  </a:lnTo>
                  <a:lnTo>
                    <a:pt x="1222" y="65"/>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4"/>
            <p:cNvSpPr/>
            <p:nvPr/>
          </p:nvSpPr>
          <p:spPr>
            <a:xfrm>
              <a:off x="4958325" y="3209875"/>
              <a:ext cx="38600" cy="17700"/>
            </a:xfrm>
            <a:custGeom>
              <a:rect b="b" l="l" r="r" t="t"/>
              <a:pathLst>
                <a:path extrusionOk="0" h="708" w="1544">
                  <a:moveTo>
                    <a:pt x="97" y="0"/>
                  </a:moveTo>
                  <a:lnTo>
                    <a:pt x="1" y="643"/>
                  </a:lnTo>
                  <a:lnTo>
                    <a:pt x="1447" y="708"/>
                  </a:lnTo>
                  <a:lnTo>
                    <a:pt x="1544" y="97"/>
                  </a:lnTo>
                  <a:lnTo>
                    <a:pt x="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4"/>
            <p:cNvSpPr/>
            <p:nvPr/>
          </p:nvSpPr>
          <p:spPr>
            <a:xfrm>
              <a:off x="4936625" y="3349700"/>
              <a:ext cx="37000" cy="16900"/>
            </a:xfrm>
            <a:custGeom>
              <a:rect b="b" l="l" r="r" t="t"/>
              <a:pathLst>
                <a:path extrusionOk="0" h="676" w="1480">
                  <a:moveTo>
                    <a:pt x="97" y="1"/>
                  </a:moveTo>
                  <a:lnTo>
                    <a:pt x="1" y="611"/>
                  </a:lnTo>
                  <a:lnTo>
                    <a:pt x="1383" y="676"/>
                  </a:lnTo>
                  <a:lnTo>
                    <a:pt x="1480"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4"/>
            <p:cNvSpPr/>
            <p:nvPr/>
          </p:nvSpPr>
          <p:spPr>
            <a:xfrm>
              <a:off x="4947875" y="3279775"/>
              <a:ext cx="37000" cy="16900"/>
            </a:xfrm>
            <a:custGeom>
              <a:rect b="b" l="l" r="r" t="t"/>
              <a:pathLst>
                <a:path extrusionOk="0" h="676" w="1480">
                  <a:moveTo>
                    <a:pt x="97" y="1"/>
                  </a:moveTo>
                  <a:lnTo>
                    <a:pt x="1" y="612"/>
                  </a:lnTo>
                  <a:lnTo>
                    <a:pt x="1383" y="676"/>
                  </a:lnTo>
                  <a:lnTo>
                    <a:pt x="1480"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4"/>
            <p:cNvSpPr/>
            <p:nvPr/>
          </p:nvSpPr>
          <p:spPr>
            <a:xfrm>
              <a:off x="4906100" y="3276575"/>
              <a:ext cx="28950" cy="17700"/>
            </a:xfrm>
            <a:custGeom>
              <a:rect b="b" l="l" r="r" t="t"/>
              <a:pathLst>
                <a:path extrusionOk="0" h="708" w="1158">
                  <a:moveTo>
                    <a:pt x="129" y="0"/>
                  </a:moveTo>
                  <a:lnTo>
                    <a:pt x="0" y="675"/>
                  </a:lnTo>
                  <a:lnTo>
                    <a:pt x="1061" y="708"/>
                  </a:lnTo>
                  <a:lnTo>
                    <a:pt x="1158"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4"/>
            <p:cNvSpPr/>
            <p:nvPr/>
          </p:nvSpPr>
          <p:spPr>
            <a:xfrm>
              <a:off x="4931000" y="3380250"/>
              <a:ext cx="37800" cy="25725"/>
            </a:xfrm>
            <a:custGeom>
              <a:rect b="b" l="l" r="r" t="t"/>
              <a:pathLst>
                <a:path extrusionOk="0" h="1029" w="1512">
                  <a:moveTo>
                    <a:pt x="129" y="0"/>
                  </a:moveTo>
                  <a:lnTo>
                    <a:pt x="1" y="964"/>
                  </a:lnTo>
                  <a:lnTo>
                    <a:pt x="1351" y="1029"/>
                  </a:lnTo>
                  <a:lnTo>
                    <a:pt x="1512"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4"/>
            <p:cNvSpPr/>
            <p:nvPr/>
          </p:nvSpPr>
          <p:spPr>
            <a:xfrm>
              <a:off x="4923775" y="3418800"/>
              <a:ext cx="38600" cy="36200"/>
            </a:xfrm>
            <a:custGeom>
              <a:rect b="b" l="l" r="r" t="t"/>
              <a:pathLst>
                <a:path extrusionOk="0" h="1448" w="1544">
                  <a:moveTo>
                    <a:pt x="193" y="1"/>
                  </a:moveTo>
                  <a:lnTo>
                    <a:pt x="1" y="1319"/>
                  </a:lnTo>
                  <a:lnTo>
                    <a:pt x="1319" y="1447"/>
                  </a:lnTo>
                  <a:lnTo>
                    <a:pt x="1544" y="97"/>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4"/>
            <p:cNvSpPr/>
            <p:nvPr/>
          </p:nvSpPr>
          <p:spPr>
            <a:xfrm>
              <a:off x="4876375" y="3167275"/>
              <a:ext cx="35375" cy="23325"/>
            </a:xfrm>
            <a:custGeom>
              <a:rect b="b" l="l" r="r" t="t"/>
              <a:pathLst>
                <a:path extrusionOk="0" h="933" w="1415">
                  <a:moveTo>
                    <a:pt x="161" y="1"/>
                  </a:moveTo>
                  <a:lnTo>
                    <a:pt x="0" y="869"/>
                  </a:lnTo>
                  <a:lnTo>
                    <a:pt x="1286" y="933"/>
                  </a:lnTo>
                  <a:lnTo>
                    <a:pt x="1414"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4"/>
            <p:cNvSpPr/>
            <p:nvPr/>
          </p:nvSpPr>
          <p:spPr>
            <a:xfrm>
              <a:off x="4853875" y="3053975"/>
              <a:ext cx="31350" cy="28150"/>
            </a:xfrm>
            <a:custGeom>
              <a:rect b="b" l="l" r="r" t="t"/>
              <a:pathLst>
                <a:path extrusionOk="0" h="1126" w="1254">
                  <a:moveTo>
                    <a:pt x="193" y="0"/>
                  </a:moveTo>
                  <a:lnTo>
                    <a:pt x="0" y="1061"/>
                  </a:lnTo>
                  <a:lnTo>
                    <a:pt x="1061" y="1125"/>
                  </a:lnTo>
                  <a:lnTo>
                    <a:pt x="1254" y="32"/>
                  </a:lnTo>
                  <a:lnTo>
                    <a:pt x="1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4"/>
            <p:cNvSpPr/>
            <p:nvPr/>
          </p:nvSpPr>
          <p:spPr>
            <a:xfrm>
              <a:off x="4969575" y="3139950"/>
              <a:ext cx="38600" cy="17700"/>
            </a:xfrm>
            <a:custGeom>
              <a:rect b="b" l="l" r="r" t="t"/>
              <a:pathLst>
                <a:path extrusionOk="0" h="708" w="1544">
                  <a:moveTo>
                    <a:pt x="97" y="1"/>
                  </a:moveTo>
                  <a:lnTo>
                    <a:pt x="1" y="644"/>
                  </a:lnTo>
                  <a:lnTo>
                    <a:pt x="1447" y="708"/>
                  </a:lnTo>
                  <a:lnTo>
                    <a:pt x="1544"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4"/>
            <p:cNvSpPr/>
            <p:nvPr/>
          </p:nvSpPr>
          <p:spPr>
            <a:xfrm>
              <a:off x="4980025" y="3060400"/>
              <a:ext cx="41025" cy="28150"/>
            </a:xfrm>
            <a:custGeom>
              <a:rect b="b" l="l" r="r" t="t"/>
              <a:pathLst>
                <a:path extrusionOk="0" h="1126" w="1641">
                  <a:moveTo>
                    <a:pt x="194" y="0"/>
                  </a:moveTo>
                  <a:lnTo>
                    <a:pt x="1" y="1061"/>
                  </a:lnTo>
                  <a:lnTo>
                    <a:pt x="1479" y="1126"/>
                  </a:lnTo>
                  <a:lnTo>
                    <a:pt x="1640" y="65"/>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4"/>
            <p:cNvSpPr/>
            <p:nvPr/>
          </p:nvSpPr>
          <p:spPr>
            <a:xfrm>
              <a:off x="4899675" y="3308725"/>
              <a:ext cx="30550" cy="24125"/>
            </a:xfrm>
            <a:custGeom>
              <a:rect b="b" l="l" r="r" t="t"/>
              <a:pathLst>
                <a:path extrusionOk="0" h="965" w="1222">
                  <a:moveTo>
                    <a:pt x="161" y="0"/>
                  </a:moveTo>
                  <a:lnTo>
                    <a:pt x="0" y="900"/>
                  </a:lnTo>
                  <a:lnTo>
                    <a:pt x="1061" y="964"/>
                  </a:lnTo>
                  <a:lnTo>
                    <a:pt x="1222"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4"/>
            <p:cNvSpPr/>
            <p:nvPr/>
          </p:nvSpPr>
          <p:spPr>
            <a:xfrm>
              <a:off x="4852250" y="3306300"/>
              <a:ext cx="35400" cy="24150"/>
            </a:xfrm>
            <a:custGeom>
              <a:rect b="b" l="l" r="r" t="t"/>
              <a:pathLst>
                <a:path extrusionOk="0" h="966" w="1416">
                  <a:moveTo>
                    <a:pt x="129" y="1"/>
                  </a:moveTo>
                  <a:lnTo>
                    <a:pt x="1" y="869"/>
                  </a:lnTo>
                  <a:lnTo>
                    <a:pt x="1287" y="965"/>
                  </a:lnTo>
                  <a:lnTo>
                    <a:pt x="1415"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4"/>
            <p:cNvSpPr/>
            <p:nvPr/>
          </p:nvSpPr>
          <p:spPr>
            <a:xfrm>
              <a:off x="4894050" y="3346475"/>
              <a:ext cx="29750" cy="17725"/>
            </a:xfrm>
            <a:custGeom>
              <a:rect b="b" l="l" r="r" t="t"/>
              <a:pathLst>
                <a:path extrusionOk="0" h="709" w="1190">
                  <a:moveTo>
                    <a:pt x="129" y="1"/>
                  </a:moveTo>
                  <a:lnTo>
                    <a:pt x="0" y="644"/>
                  </a:lnTo>
                  <a:lnTo>
                    <a:pt x="1093" y="708"/>
                  </a:lnTo>
                  <a:lnTo>
                    <a:pt x="1190"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4"/>
            <p:cNvSpPr/>
            <p:nvPr/>
          </p:nvSpPr>
          <p:spPr>
            <a:xfrm>
              <a:off x="4887625" y="3377825"/>
              <a:ext cx="31350" cy="24950"/>
            </a:xfrm>
            <a:custGeom>
              <a:rect b="b" l="l" r="r" t="t"/>
              <a:pathLst>
                <a:path extrusionOk="0" h="998" w="1254">
                  <a:moveTo>
                    <a:pt x="161" y="1"/>
                  </a:moveTo>
                  <a:lnTo>
                    <a:pt x="0" y="933"/>
                  </a:lnTo>
                  <a:lnTo>
                    <a:pt x="1125" y="997"/>
                  </a:lnTo>
                  <a:lnTo>
                    <a:pt x="1254"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4"/>
            <p:cNvSpPr/>
            <p:nvPr/>
          </p:nvSpPr>
          <p:spPr>
            <a:xfrm>
              <a:off x="4839400" y="3376225"/>
              <a:ext cx="37000" cy="23325"/>
            </a:xfrm>
            <a:custGeom>
              <a:rect b="b" l="l" r="r" t="t"/>
              <a:pathLst>
                <a:path extrusionOk="0" h="933" w="1480">
                  <a:moveTo>
                    <a:pt x="161" y="0"/>
                  </a:moveTo>
                  <a:lnTo>
                    <a:pt x="0" y="868"/>
                  </a:lnTo>
                  <a:lnTo>
                    <a:pt x="1318" y="932"/>
                  </a:lnTo>
                  <a:lnTo>
                    <a:pt x="1479"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4"/>
            <p:cNvSpPr/>
            <p:nvPr/>
          </p:nvSpPr>
          <p:spPr>
            <a:xfrm>
              <a:off x="4845825" y="3343275"/>
              <a:ext cx="35375" cy="18500"/>
            </a:xfrm>
            <a:custGeom>
              <a:rect b="b" l="l" r="r" t="t"/>
              <a:pathLst>
                <a:path extrusionOk="0" h="740" w="1415">
                  <a:moveTo>
                    <a:pt x="129" y="0"/>
                  </a:moveTo>
                  <a:lnTo>
                    <a:pt x="1" y="708"/>
                  </a:lnTo>
                  <a:lnTo>
                    <a:pt x="1319" y="740"/>
                  </a:lnTo>
                  <a:lnTo>
                    <a:pt x="1415"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4"/>
            <p:cNvSpPr/>
            <p:nvPr/>
          </p:nvSpPr>
          <p:spPr>
            <a:xfrm>
              <a:off x="4858675" y="3273350"/>
              <a:ext cx="34600" cy="19325"/>
            </a:xfrm>
            <a:custGeom>
              <a:rect b="b" l="l" r="r" t="t"/>
              <a:pathLst>
                <a:path extrusionOk="0" h="773" w="1384">
                  <a:moveTo>
                    <a:pt x="130" y="1"/>
                  </a:moveTo>
                  <a:lnTo>
                    <a:pt x="1" y="708"/>
                  </a:lnTo>
                  <a:lnTo>
                    <a:pt x="1287" y="772"/>
                  </a:lnTo>
                  <a:lnTo>
                    <a:pt x="1383" y="97"/>
                  </a:lnTo>
                  <a:lnTo>
                    <a:pt x="1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4"/>
            <p:cNvSpPr/>
            <p:nvPr/>
          </p:nvSpPr>
          <p:spPr>
            <a:xfrm>
              <a:off x="4831375" y="3413175"/>
              <a:ext cx="37775" cy="32175"/>
            </a:xfrm>
            <a:custGeom>
              <a:rect b="b" l="l" r="r" t="t"/>
              <a:pathLst>
                <a:path extrusionOk="0" h="1287" w="1511">
                  <a:moveTo>
                    <a:pt x="225" y="1"/>
                  </a:moveTo>
                  <a:lnTo>
                    <a:pt x="0" y="1158"/>
                  </a:lnTo>
                  <a:lnTo>
                    <a:pt x="1318" y="1287"/>
                  </a:lnTo>
                  <a:lnTo>
                    <a:pt x="1511" y="6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4"/>
            <p:cNvSpPr/>
            <p:nvPr/>
          </p:nvSpPr>
          <p:spPr>
            <a:xfrm>
              <a:off x="4879575" y="3416400"/>
              <a:ext cx="33775" cy="33775"/>
            </a:xfrm>
            <a:custGeom>
              <a:rect b="b" l="l" r="r" t="t"/>
              <a:pathLst>
                <a:path extrusionOk="0" h="1351" w="1351">
                  <a:moveTo>
                    <a:pt x="226" y="1"/>
                  </a:moveTo>
                  <a:lnTo>
                    <a:pt x="1" y="1222"/>
                  </a:lnTo>
                  <a:lnTo>
                    <a:pt x="1126" y="1351"/>
                  </a:lnTo>
                  <a:lnTo>
                    <a:pt x="1351" y="65"/>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4"/>
            <p:cNvSpPr/>
            <p:nvPr/>
          </p:nvSpPr>
          <p:spPr>
            <a:xfrm>
              <a:off x="4870750" y="3203450"/>
              <a:ext cx="34575" cy="20100"/>
            </a:xfrm>
            <a:custGeom>
              <a:rect b="b" l="l" r="r" t="t"/>
              <a:pathLst>
                <a:path extrusionOk="0" h="804" w="1383">
                  <a:moveTo>
                    <a:pt x="129" y="0"/>
                  </a:moveTo>
                  <a:lnTo>
                    <a:pt x="0" y="740"/>
                  </a:lnTo>
                  <a:lnTo>
                    <a:pt x="1286" y="804"/>
                  </a:lnTo>
                  <a:lnTo>
                    <a:pt x="1382"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4"/>
            <p:cNvSpPr/>
            <p:nvPr/>
          </p:nvSpPr>
          <p:spPr>
            <a:xfrm>
              <a:off x="4864300" y="3237200"/>
              <a:ext cx="35400" cy="23325"/>
            </a:xfrm>
            <a:custGeom>
              <a:rect b="b" l="l" r="r" t="t"/>
              <a:pathLst>
                <a:path extrusionOk="0" h="933" w="1416">
                  <a:moveTo>
                    <a:pt x="162" y="0"/>
                  </a:moveTo>
                  <a:lnTo>
                    <a:pt x="1" y="836"/>
                  </a:lnTo>
                  <a:lnTo>
                    <a:pt x="1287" y="932"/>
                  </a:lnTo>
                  <a:lnTo>
                    <a:pt x="1415" y="65"/>
                  </a:lnTo>
                  <a:lnTo>
                    <a:pt x="1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4"/>
            <p:cNvSpPr/>
            <p:nvPr/>
          </p:nvSpPr>
          <p:spPr>
            <a:xfrm>
              <a:off x="4632075" y="3320775"/>
              <a:ext cx="1076050" cy="688400"/>
            </a:xfrm>
            <a:custGeom>
              <a:rect b="b" l="l" r="r" t="t"/>
              <a:pathLst>
                <a:path extrusionOk="0" h="27536" w="43042">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4"/>
            <p:cNvSpPr/>
            <p:nvPr/>
          </p:nvSpPr>
          <p:spPr>
            <a:xfrm>
              <a:off x="4625650" y="3314225"/>
              <a:ext cx="1072825" cy="701700"/>
            </a:xfrm>
            <a:custGeom>
              <a:rect b="b" l="l" r="r" t="t"/>
              <a:pathLst>
                <a:path extrusionOk="0" h="28068" w="42913">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4"/>
            <p:cNvSpPr/>
            <p:nvPr/>
          </p:nvSpPr>
          <p:spPr>
            <a:xfrm>
              <a:off x="4632075" y="3436975"/>
              <a:ext cx="252350" cy="170700"/>
            </a:xfrm>
            <a:custGeom>
              <a:rect b="b" l="l" r="r" t="t"/>
              <a:pathLst>
                <a:path extrusionOk="0" h="6828" w="10094">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4"/>
            <p:cNvSpPr/>
            <p:nvPr/>
          </p:nvSpPr>
          <p:spPr>
            <a:xfrm>
              <a:off x="4625650" y="3430050"/>
              <a:ext cx="265200" cy="184275"/>
            </a:xfrm>
            <a:custGeom>
              <a:rect b="b" l="l" r="r" t="t"/>
              <a:pathLst>
                <a:path extrusionOk="0" h="7371" w="10608">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rect b="b" l="l" r="r" t="t"/>
              <a:pathLst>
                <a:path extrusionOk="0" h="157395" w="223821">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4"/>
            <p:cNvSpPr/>
            <p:nvPr/>
          </p:nvSpPr>
          <p:spPr>
            <a:xfrm>
              <a:off x="1144875" y="238125"/>
              <a:ext cx="5235975" cy="3934625"/>
            </a:xfrm>
            <a:custGeom>
              <a:rect b="b" l="l" r="r" t="t"/>
              <a:pathLst>
                <a:path extrusionOk="0" h="157385" w="209439">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4"/>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4"/>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4"/>
            <p:cNvSpPr/>
            <p:nvPr/>
          </p:nvSpPr>
          <p:spPr>
            <a:xfrm>
              <a:off x="2061750" y="1360175"/>
              <a:ext cx="3403150" cy="1928050"/>
            </a:xfrm>
            <a:custGeom>
              <a:rect b="b" l="l" r="r" t="t"/>
              <a:pathLst>
                <a:path extrusionOk="0" h="77122" w="136126">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4"/>
            <p:cNvSpPr/>
            <p:nvPr/>
          </p:nvSpPr>
          <p:spPr>
            <a:xfrm>
              <a:off x="2053425" y="1352775"/>
              <a:ext cx="3418875" cy="1942850"/>
            </a:xfrm>
            <a:custGeom>
              <a:rect b="b" l="l" r="r" t="t"/>
              <a:pathLst>
                <a:path extrusionOk="0" h="77714" w="136755">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4"/>
            <p:cNvSpPr/>
            <p:nvPr/>
          </p:nvSpPr>
          <p:spPr>
            <a:xfrm>
              <a:off x="2028475" y="3650500"/>
              <a:ext cx="3505750" cy="644250"/>
            </a:xfrm>
            <a:custGeom>
              <a:rect b="b" l="l" r="r" t="t"/>
              <a:pathLst>
                <a:path extrusionOk="0" h="25770" w="140230">
                  <a:moveTo>
                    <a:pt x="0" y="1"/>
                  </a:moveTo>
                  <a:lnTo>
                    <a:pt x="0" y="25769"/>
                  </a:lnTo>
                  <a:lnTo>
                    <a:pt x="140230" y="25769"/>
                  </a:lnTo>
                  <a:lnTo>
                    <a:pt x="140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4"/>
            <p:cNvSpPr/>
            <p:nvPr/>
          </p:nvSpPr>
          <p:spPr>
            <a:xfrm>
              <a:off x="2021075" y="3643125"/>
              <a:ext cx="3521475" cy="659025"/>
            </a:xfrm>
            <a:custGeom>
              <a:rect b="b" l="l" r="r" t="t"/>
              <a:pathLst>
                <a:path extrusionOk="0" h="26361" w="140859">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4"/>
            <p:cNvSpPr/>
            <p:nvPr/>
          </p:nvSpPr>
          <p:spPr>
            <a:xfrm>
              <a:off x="3464775" y="920225"/>
              <a:ext cx="596175" cy="1592525"/>
            </a:xfrm>
            <a:custGeom>
              <a:rect b="b" l="l" r="r" t="t"/>
              <a:pathLst>
                <a:path extrusionOk="0" h="63701" w="23847">
                  <a:moveTo>
                    <a:pt x="0" y="0"/>
                  </a:moveTo>
                  <a:lnTo>
                    <a:pt x="0" y="63701"/>
                  </a:lnTo>
                  <a:lnTo>
                    <a:pt x="23847" y="63701"/>
                  </a:lnTo>
                  <a:lnTo>
                    <a:pt x="238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4"/>
            <p:cNvSpPr/>
            <p:nvPr/>
          </p:nvSpPr>
          <p:spPr>
            <a:xfrm>
              <a:off x="3457375" y="912825"/>
              <a:ext cx="611900" cy="1607325"/>
            </a:xfrm>
            <a:custGeom>
              <a:rect b="b" l="l" r="r" t="t"/>
              <a:pathLst>
                <a:path extrusionOk="0" h="64293" w="24476">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4"/>
            <p:cNvSpPr/>
            <p:nvPr/>
          </p:nvSpPr>
          <p:spPr>
            <a:xfrm>
              <a:off x="3464775" y="920225"/>
              <a:ext cx="596175" cy="1349450"/>
            </a:xfrm>
            <a:custGeom>
              <a:rect b="b" l="l" r="r" t="t"/>
              <a:pathLst>
                <a:path extrusionOk="0" h="53978" w="23847">
                  <a:moveTo>
                    <a:pt x="0" y="0"/>
                  </a:moveTo>
                  <a:lnTo>
                    <a:pt x="0" y="53978"/>
                  </a:lnTo>
                  <a:lnTo>
                    <a:pt x="23847" y="53978"/>
                  </a:lnTo>
                  <a:lnTo>
                    <a:pt x="238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4"/>
            <p:cNvSpPr/>
            <p:nvPr/>
          </p:nvSpPr>
          <p:spPr>
            <a:xfrm>
              <a:off x="3457375" y="912825"/>
              <a:ext cx="611900" cy="1365175"/>
            </a:xfrm>
            <a:custGeom>
              <a:rect b="b" l="l" r="r" t="t"/>
              <a:pathLst>
                <a:path extrusionOk="0" h="54607" w="24476">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4"/>
            <p:cNvSpPr/>
            <p:nvPr/>
          </p:nvSpPr>
          <p:spPr>
            <a:xfrm>
              <a:off x="2712425" y="920225"/>
              <a:ext cx="2101800" cy="1269975"/>
            </a:xfrm>
            <a:custGeom>
              <a:rect b="b" l="l" r="r" t="t"/>
              <a:pathLst>
                <a:path extrusionOk="0" h="50799" w="84072">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4"/>
            <p:cNvSpPr/>
            <p:nvPr/>
          </p:nvSpPr>
          <p:spPr>
            <a:xfrm>
              <a:off x="2705025" y="912825"/>
              <a:ext cx="2116600" cy="1284750"/>
            </a:xfrm>
            <a:custGeom>
              <a:rect b="b" l="l" r="r" t="t"/>
              <a:pathLst>
                <a:path extrusionOk="0" h="51390" w="84664">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4"/>
            <p:cNvSpPr/>
            <p:nvPr/>
          </p:nvSpPr>
          <p:spPr>
            <a:xfrm>
              <a:off x="2535900" y="774200"/>
              <a:ext cx="2453925" cy="1269025"/>
            </a:xfrm>
            <a:custGeom>
              <a:rect b="b" l="l" r="r" t="t"/>
              <a:pathLst>
                <a:path extrusionOk="0" h="50761" w="98157">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4"/>
            <p:cNvSpPr/>
            <p:nvPr/>
          </p:nvSpPr>
          <p:spPr>
            <a:xfrm>
              <a:off x="2528500" y="765875"/>
              <a:ext cx="2469650" cy="1284750"/>
            </a:xfrm>
            <a:custGeom>
              <a:rect b="b" l="l" r="r" t="t"/>
              <a:pathLst>
                <a:path extrusionOk="0" h="51390" w="98786">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4"/>
            <p:cNvSpPr/>
            <p:nvPr/>
          </p:nvSpPr>
          <p:spPr>
            <a:xfrm>
              <a:off x="2673600" y="862000"/>
              <a:ext cx="2179450" cy="1093425"/>
            </a:xfrm>
            <a:custGeom>
              <a:rect b="b" l="l" r="r" t="t"/>
              <a:pathLst>
                <a:path extrusionOk="0" h="43737" w="87178">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4"/>
            <p:cNvSpPr/>
            <p:nvPr/>
          </p:nvSpPr>
          <p:spPr>
            <a:xfrm>
              <a:off x="2665275" y="853675"/>
              <a:ext cx="2196100" cy="1109150"/>
            </a:xfrm>
            <a:custGeom>
              <a:rect b="b" l="l" r="r" t="t"/>
              <a:pathLst>
                <a:path extrusionOk="0" h="44366" w="87844">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4"/>
            <p:cNvSpPr/>
            <p:nvPr/>
          </p:nvSpPr>
          <p:spPr>
            <a:xfrm>
              <a:off x="4701450" y="975675"/>
              <a:ext cx="62875" cy="15750"/>
            </a:xfrm>
            <a:custGeom>
              <a:rect b="b" l="l" r="r" t="t"/>
              <a:pathLst>
                <a:path extrusionOk="0" h="630" w="2515">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4"/>
            <p:cNvSpPr/>
            <p:nvPr/>
          </p:nvSpPr>
          <p:spPr>
            <a:xfrm>
              <a:off x="4382575" y="975675"/>
              <a:ext cx="274525" cy="15750"/>
            </a:xfrm>
            <a:custGeom>
              <a:rect b="b" l="l" r="r" t="t"/>
              <a:pathLst>
                <a:path extrusionOk="0" h="630" w="10981">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4"/>
            <p:cNvSpPr/>
            <p:nvPr/>
          </p:nvSpPr>
          <p:spPr>
            <a:xfrm>
              <a:off x="3640375" y="975675"/>
              <a:ext cx="672900" cy="15750"/>
            </a:xfrm>
            <a:custGeom>
              <a:rect b="b" l="l" r="r" t="t"/>
              <a:pathLst>
                <a:path extrusionOk="0" h="630" w="26916">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4"/>
            <p:cNvSpPr/>
            <p:nvPr/>
          </p:nvSpPr>
          <p:spPr>
            <a:xfrm>
              <a:off x="2927775" y="975675"/>
              <a:ext cx="664575" cy="15750"/>
            </a:xfrm>
            <a:custGeom>
              <a:rect b="b" l="l" r="r" t="t"/>
              <a:pathLst>
                <a:path extrusionOk="0" h="630" w="26583">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4"/>
            <p:cNvSpPr/>
            <p:nvPr/>
          </p:nvSpPr>
          <p:spPr>
            <a:xfrm>
              <a:off x="2762325" y="975675"/>
              <a:ext cx="87850" cy="15750"/>
            </a:xfrm>
            <a:custGeom>
              <a:rect b="b" l="l" r="r" t="t"/>
              <a:pathLst>
                <a:path extrusionOk="0" h="630" w="3514">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4"/>
            <p:cNvSpPr/>
            <p:nvPr/>
          </p:nvSpPr>
          <p:spPr>
            <a:xfrm>
              <a:off x="4518425" y="1107850"/>
              <a:ext cx="245900" cy="14800"/>
            </a:xfrm>
            <a:custGeom>
              <a:rect b="b" l="l" r="r" t="t"/>
              <a:pathLst>
                <a:path extrusionOk="0" h="592" w="9836">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4"/>
            <p:cNvSpPr/>
            <p:nvPr/>
          </p:nvSpPr>
          <p:spPr>
            <a:xfrm>
              <a:off x="3946325" y="1107850"/>
              <a:ext cx="537025" cy="14800"/>
            </a:xfrm>
            <a:custGeom>
              <a:rect b="b" l="l" r="r" t="t"/>
              <a:pathLst>
                <a:path extrusionOk="0" h="592" w="21481">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4"/>
            <p:cNvSpPr/>
            <p:nvPr/>
          </p:nvSpPr>
          <p:spPr>
            <a:xfrm>
              <a:off x="3805825" y="1107850"/>
              <a:ext cx="83200" cy="14800"/>
            </a:xfrm>
            <a:custGeom>
              <a:rect b="b" l="l" r="r" t="t"/>
              <a:pathLst>
                <a:path extrusionOk="0" h="592" w="3328">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4"/>
            <p:cNvSpPr/>
            <p:nvPr/>
          </p:nvSpPr>
          <p:spPr>
            <a:xfrm>
              <a:off x="3653325" y="1107850"/>
              <a:ext cx="125725" cy="14800"/>
            </a:xfrm>
            <a:custGeom>
              <a:rect b="b" l="l" r="r" t="t"/>
              <a:pathLst>
                <a:path extrusionOk="0" h="592" w="5029">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4"/>
            <p:cNvSpPr/>
            <p:nvPr/>
          </p:nvSpPr>
          <p:spPr>
            <a:xfrm>
              <a:off x="3131125" y="1107850"/>
              <a:ext cx="490800" cy="14800"/>
            </a:xfrm>
            <a:custGeom>
              <a:rect b="b" l="l" r="r" t="t"/>
              <a:pathLst>
                <a:path extrusionOk="0" h="592" w="19632">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4"/>
            <p:cNvSpPr/>
            <p:nvPr/>
          </p:nvSpPr>
          <p:spPr>
            <a:xfrm>
              <a:off x="2762325" y="1107850"/>
              <a:ext cx="320750" cy="14800"/>
            </a:xfrm>
            <a:custGeom>
              <a:rect b="b" l="l" r="r" t="t"/>
              <a:pathLst>
                <a:path extrusionOk="0" h="592" w="1283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4"/>
            <p:cNvSpPr/>
            <p:nvPr/>
          </p:nvSpPr>
          <p:spPr>
            <a:xfrm>
              <a:off x="4696825" y="1239100"/>
              <a:ext cx="67500" cy="15725"/>
            </a:xfrm>
            <a:custGeom>
              <a:rect b="b" l="l" r="r" t="t"/>
              <a:pathLst>
                <a:path extrusionOk="0" h="629" w="270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4"/>
            <p:cNvSpPr/>
            <p:nvPr/>
          </p:nvSpPr>
          <p:spPr>
            <a:xfrm>
              <a:off x="3585850" y="1239100"/>
              <a:ext cx="1058300" cy="15725"/>
            </a:xfrm>
            <a:custGeom>
              <a:rect b="b" l="l" r="r" t="t"/>
              <a:pathLst>
                <a:path extrusionOk="0" h="629" w="42332">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4"/>
            <p:cNvSpPr/>
            <p:nvPr/>
          </p:nvSpPr>
          <p:spPr>
            <a:xfrm>
              <a:off x="3327050" y="1239100"/>
              <a:ext cx="201525" cy="15725"/>
            </a:xfrm>
            <a:custGeom>
              <a:rect b="b" l="l" r="r" t="t"/>
              <a:pathLst>
                <a:path extrusionOk="0" h="629" w="8061">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4"/>
            <p:cNvSpPr/>
            <p:nvPr/>
          </p:nvSpPr>
          <p:spPr>
            <a:xfrm>
              <a:off x="2762325" y="1239100"/>
              <a:ext cx="448300" cy="15725"/>
            </a:xfrm>
            <a:custGeom>
              <a:rect b="b" l="l" r="r" t="t"/>
              <a:pathLst>
                <a:path extrusionOk="0" h="629" w="17932">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4"/>
            <p:cNvSpPr/>
            <p:nvPr/>
          </p:nvSpPr>
          <p:spPr>
            <a:xfrm>
              <a:off x="4650600" y="1371275"/>
              <a:ext cx="113725" cy="15725"/>
            </a:xfrm>
            <a:custGeom>
              <a:rect b="b" l="l" r="r" t="t"/>
              <a:pathLst>
                <a:path extrusionOk="0" h="629" w="4549">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4"/>
            <p:cNvSpPr/>
            <p:nvPr/>
          </p:nvSpPr>
          <p:spPr>
            <a:xfrm>
              <a:off x="4408450" y="1371275"/>
              <a:ext cx="134050" cy="15725"/>
            </a:xfrm>
            <a:custGeom>
              <a:rect b="b" l="l" r="r" t="t"/>
              <a:pathLst>
                <a:path extrusionOk="0" h="629" w="5362">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4"/>
            <p:cNvSpPr/>
            <p:nvPr/>
          </p:nvSpPr>
          <p:spPr>
            <a:xfrm>
              <a:off x="4238375" y="1371275"/>
              <a:ext cx="125725" cy="15725"/>
            </a:xfrm>
            <a:custGeom>
              <a:rect b="b" l="l" r="r" t="t"/>
              <a:pathLst>
                <a:path extrusionOk="0" h="629" w="5029">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4"/>
            <p:cNvSpPr/>
            <p:nvPr/>
          </p:nvSpPr>
          <p:spPr>
            <a:xfrm>
              <a:off x="4005475" y="1371275"/>
              <a:ext cx="184875" cy="15725"/>
            </a:xfrm>
            <a:custGeom>
              <a:rect b="b" l="l" r="r" t="t"/>
              <a:pathLst>
                <a:path extrusionOk="0" h="629" w="7395">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4"/>
            <p:cNvSpPr/>
            <p:nvPr/>
          </p:nvSpPr>
          <p:spPr>
            <a:xfrm>
              <a:off x="3823400" y="1371275"/>
              <a:ext cx="146975" cy="15725"/>
            </a:xfrm>
            <a:custGeom>
              <a:rect b="b" l="l" r="r" t="t"/>
              <a:pathLst>
                <a:path extrusionOk="0" h="629" w="5879">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4"/>
            <p:cNvSpPr/>
            <p:nvPr/>
          </p:nvSpPr>
          <p:spPr>
            <a:xfrm>
              <a:off x="3704150" y="1371275"/>
              <a:ext cx="96150" cy="15725"/>
            </a:xfrm>
            <a:custGeom>
              <a:rect b="b" l="l" r="r" t="t"/>
              <a:pathLst>
                <a:path extrusionOk="0" h="629" w="3846">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4"/>
            <p:cNvSpPr/>
            <p:nvPr/>
          </p:nvSpPr>
          <p:spPr>
            <a:xfrm>
              <a:off x="3148675" y="1371275"/>
              <a:ext cx="524075" cy="15725"/>
            </a:xfrm>
            <a:custGeom>
              <a:rect b="b" l="l" r="r" t="t"/>
              <a:pathLst>
                <a:path extrusionOk="0" h="629" w="20963">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4"/>
            <p:cNvSpPr/>
            <p:nvPr/>
          </p:nvSpPr>
          <p:spPr>
            <a:xfrm>
              <a:off x="2762325" y="1371275"/>
              <a:ext cx="359575" cy="15725"/>
            </a:xfrm>
            <a:custGeom>
              <a:rect b="b" l="l" r="r" t="t"/>
              <a:pathLst>
                <a:path extrusionOk="0" h="629" w="14383">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4"/>
            <p:cNvSpPr/>
            <p:nvPr/>
          </p:nvSpPr>
          <p:spPr>
            <a:xfrm>
              <a:off x="3853900" y="1569975"/>
              <a:ext cx="158075" cy="15750"/>
            </a:xfrm>
            <a:custGeom>
              <a:rect b="b" l="l" r="r" t="t"/>
              <a:pathLst>
                <a:path extrusionOk="0" h="630" w="6323">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4"/>
            <p:cNvSpPr/>
            <p:nvPr/>
          </p:nvSpPr>
          <p:spPr>
            <a:xfrm>
              <a:off x="3498050" y="1569975"/>
              <a:ext cx="340150" cy="15750"/>
            </a:xfrm>
            <a:custGeom>
              <a:rect b="b" l="l" r="r" t="t"/>
              <a:pathLst>
                <a:path extrusionOk="0" h="630" w="13606">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4"/>
            <p:cNvSpPr/>
            <p:nvPr/>
          </p:nvSpPr>
          <p:spPr>
            <a:xfrm>
              <a:off x="3411175" y="1569975"/>
              <a:ext cx="57325" cy="15750"/>
            </a:xfrm>
            <a:custGeom>
              <a:rect b="b" l="l" r="r" t="t"/>
              <a:pathLst>
                <a:path extrusionOk="0" h="630" w="2293">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4"/>
            <p:cNvSpPr/>
            <p:nvPr/>
          </p:nvSpPr>
          <p:spPr>
            <a:xfrm>
              <a:off x="3315975" y="1569975"/>
              <a:ext cx="84125" cy="15750"/>
            </a:xfrm>
            <a:custGeom>
              <a:rect b="b" l="l" r="r" t="t"/>
              <a:pathLst>
                <a:path extrusionOk="0" h="630" w="3365">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4"/>
            <p:cNvSpPr/>
            <p:nvPr/>
          </p:nvSpPr>
          <p:spPr>
            <a:xfrm>
              <a:off x="2991550" y="1569975"/>
              <a:ext cx="310575" cy="15750"/>
            </a:xfrm>
            <a:custGeom>
              <a:rect b="b" l="l" r="r" t="t"/>
              <a:pathLst>
                <a:path extrusionOk="0" h="630" w="12423">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4"/>
            <p:cNvSpPr/>
            <p:nvPr/>
          </p:nvSpPr>
          <p:spPr>
            <a:xfrm>
              <a:off x="2762325" y="1569975"/>
              <a:ext cx="205225" cy="15750"/>
            </a:xfrm>
            <a:custGeom>
              <a:rect b="b" l="l" r="r" t="t"/>
              <a:pathLst>
                <a:path extrusionOk="0" h="630" w="8209">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4"/>
            <p:cNvSpPr/>
            <p:nvPr/>
          </p:nvSpPr>
          <p:spPr>
            <a:xfrm>
              <a:off x="3964800" y="1702150"/>
              <a:ext cx="47175" cy="14825"/>
            </a:xfrm>
            <a:custGeom>
              <a:rect b="b" l="l" r="r" t="t"/>
              <a:pathLst>
                <a:path extrusionOk="0" h="593" w="1887">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4"/>
            <p:cNvSpPr/>
            <p:nvPr/>
          </p:nvSpPr>
          <p:spPr>
            <a:xfrm>
              <a:off x="3273450" y="1702150"/>
              <a:ext cx="664575" cy="14825"/>
            </a:xfrm>
            <a:custGeom>
              <a:rect b="b" l="l" r="r" t="t"/>
              <a:pathLst>
                <a:path extrusionOk="0" h="593" w="26583">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4"/>
            <p:cNvSpPr/>
            <p:nvPr/>
          </p:nvSpPr>
          <p:spPr>
            <a:xfrm>
              <a:off x="3112625" y="1702150"/>
              <a:ext cx="132200" cy="14825"/>
            </a:xfrm>
            <a:custGeom>
              <a:rect b="b" l="l" r="r" t="t"/>
              <a:pathLst>
                <a:path extrusionOk="0" h="593" w="5288">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4"/>
            <p:cNvSpPr/>
            <p:nvPr/>
          </p:nvSpPr>
          <p:spPr>
            <a:xfrm>
              <a:off x="2762325" y="1702150"/>
              <a:ext cx="284700" cy="14825"/>
            </a:xfrm>
            <a:custGeom>
              <a:rect b="b" l="l" r="r" t="t"/>
              <a:pathLst>
                <a:path extrusionOk="0" h="593" w="11388">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4"/>
            <p:cNvSpPr/>
            <p:nvPr/>
          </p:nvSpPr>
          <p:spPr>
            <a:xfrm>
              <a:off x="3936150" y="1833400"/>
              <a:ext cx="75825" cy="15725"/>
            </a:xfrm>
            <a:custGeom>
              <a:rect b="b" l="l" r="r" t="t"/>
              <a:pathLst>
                <a:path extrusionOk="0" h="629" w="3033">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4"/>
            <p:cNvSpPr/>
            <p:nvPr/>
          </p:nvSpPr>
          <p:spPr>
            <a:xfrm>
              <a:off x="3785500" y="1833400"/>
              <a:ext cx="88750" cy="15725"/>
            </a:xfrm>
            <a:custGeom>
              <a:rect b="b" l="l" r="r" t="t"/>
              <a:pathLst>
                <a:path extrusionOk="0" h="629" w="355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4"/>
            <p:cNvSpPr/>
            <p:nvPr/>
          </p:nvSpPr>
          <p:spPr>
            <a:xfrm>
              <a:off x="3680125" y="1833400"/>
              <a:ext cx="84125" cy="15725"/>
            </a:xfrm>
            <a:custGeom>
              <a:rect b="b" l="l" r="r" t="t"/>
              <a:pathLst>
                <a:path extrusionOk="0" h="629" w="3365">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4"/>
            <p:cNvSpPr/>
            <p:nvPr/>
          </p:nvSpPr>
          <p:spPr>
            <a:xfrm>
              <a:off x="3535025" y="1833400"/>
              <a:ext cx="121100" cy="15725"/>
            </a:xfrm>
            <a:custGeom>
              <a:rect b="b" l="l" r="r" t="t"/>
              <a:pathLst>
                <a:path extrusionOk="0" h="629" w="4844">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4"/>
            <p:cNvSpPr/>
            <p:nvPr/>
          </p:nvSpPr>
          <p:spPr>
            <a:xfrm>
              <a:off x="3421325" y="1833400"/>
              <a:ext cx="97075" cy="15725"/>
            </a:xfrm>
            <a:custGeom>
              <a:rect b="b" l="l" r="r" t="t"/>
              <a:pathLst>
                <a:path extrusionOk="0" h="629" w="3883">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4"/>
            <p:cNvSpPr/>
            <p:nvPr/>
          </p:nvSpPr>
          <p:spPr>
            <a:xfrm>
              <a:off x="3347400" y="1833400"/>
              <a:ext cx="65650" cy="15725"/>
            </a:xfrm>
            <a:custGeom>
              <a:rect b="b" l="l" r="r" t="t"/>
              <a:pathLst>
                <a:path extrusionOk="0" h="629" w="2626">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4"/>
            <p:cNvSpPr/>
            <p:nvPr/>
          </p:nvSpPr>
          <p:spPr>
            <a:xfrm>
              <a:off x="3002650" y="1833400"/>
              <a:ext cx="331825" cy="15725"/>
            </a:xfrm>
            <a:custGeom>
              <a:rect b="b" l="l" r="r" t="t"/>
              <a:pathLst>
                <a:path extrusionOk="0" h="629" w="13273">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4"/>
            <p:cNvSpPr/>
            <p:nvPr/>
          </p:nvSpPr>
          <p:spPr>
            <a:xfrm>
              <a:off x="2762325" y="1833400"/>
              <a:ext cx="229250" cy="15725"/>
            </a:xfrm>
            <a:custGeom>
              <a:rect b="b" l="l" r="r" t="t"/>
              <a:pathLst>
                <a:path extrusionOk="0" h="629" w="917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4"/>
            <p:cNvSpPr/>
            <p:nvPr/>
          </p:nvSpPr>
          <p:spPr>
            <a:xfrm>
              <a:off x="3726350" y="2067250"/>
              <a:ext cx="73025" cy="73025"/>
            </a:xfrm>
            <a:custGeom>
              <a:rect b="b" l="l" r="r" t="t"/>
              <a:pathLst>
                <a:path extrusionOk="0" h="2921" w="2921">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4"/>
            <p:cNvSpPr/>
            <p:nvPr/>
          </p:nvSpPr>
          <p:spPr>
            <a:xfrm>
              <a:off x="3718950" y="2058925"/>
              <a:ext cx="88750" cy="88750"/>
            </a:xfrm>
            <a:custGeom>
              <a:rect b="b" l="l" r="r" t="t"/>
              <a:pathLst>
                <a:path extrusionOk="0" h="3550" w="355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4"/>
            <p:cNvSpPr/>
            <p:nvPr/>
          </p:nvSpPr>
          <p:spPr>
            <a:xfrm>
              <a:off x="2028475" y="3650500"/>
              <a:ext cx="3505750" cy="189500"/>
            </a:xfrm>
            <a:custGeom>
              <a:rect b="b" l="l" r="r" t="t"/>
              <a:pathLst>
                <a:path extrusionOk="0" h="7580" w="140230">
                  <a:moveTo>
                    <a:pt x="0" y="1"/>
                  </a:moveTo>
                  <a:lnTo>
                    <a:pt x="0" y="7580"/>
                  </a:lnTo>
                  <a:lnTo>
                    <a:pt x="140230" y="7580"/>
                  </a:lnTo>
                  <a:lnTo>
                    <a:pt x="1402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4"/>
            <p:cNvSpPr/>
            <p:nvPr/>
          </p:nvSpPr>
          <p:spPr>
            <a:xfrm>
              <a:off x="2021075" y="3643125"/>
              <a:ext cx="3521475" cy="204275"/>
            </a:xfrm>
            <a:custGeom>
              <a:rect b="b" l="l" r="r" t="t"/>
              <a:pathLst>
                <a:path extrusionOk="0" h="8171" w="140859">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4"/>
            <p:cNvSpPr/>
            <p:nvPr/>
          </p:nvSpPr>
          <p:spPr>
            <a:xfrm>
              <a:off x="1668925" y="2418450"/>
              <a:ext cx="4230400" cy="734825"/>
            </a:xfrm>
            <a:custGeom>
              <a:rect b="b" l="l" r="r" t="t"/>
              <a:pathLst>
                <a:path extrusionOk="0" h="29393" w="169216">
                  <a:moveTo>
                    <a:pt x="52647" y="1"/>
                  </a:moveTo>
                  <a:lnTo>
                    <a:pt x="1" y="15085"/>
                  </a:lnTo>
                  <a:lnTo>
                    <a:pt x="6027" y="29393"/>
                  </a:lnTo>
                  <a:lnTo>
                    <a:pt x="163189" y="29393"/>
                  </a:lnTo>
                  <a:lnTo>
                    <a:pt x="169215" y="15085"/>
                  </a:lnTo>
                  <a:lnTo>
                    <a:pt x="1165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4"/>
            <p:cNvSpPr/>
            <p:nvPr/>
          </p:nvSpPr>
          <p:spPr>
            <a:xfrm>
              <a:off x="1661525" y="2410150"/>
              <a:ext cx="4246100" cy="750525"/>
            </a:xfrm>
            <a:custGeom>
              <a:rect b="b" l="l" r="r" t="t"/>
              <a:pathLst>
                <a:path extrusionOk="0" h="30021" w="169844">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4"/>
            <p:cNvSpPr/>
            <p:nvPr/>
          </p:nvSpPr>
          <p:spPr>
            <a:xfrm>
              <a:off x="2122750" y="2690200"/>
              <a:ext cx="409475" cy="244950"/>
            </a:xfrm>
            <a:custGeom>
              <a:rect b="b" l="l" r="r" t="t"/>
              <a:pathLst>
                <a:path extrusionOk="0" h="9798" w="16379">
                  <a:moveTo>
                    <a:pt x="9391" y="0"/>
                  </a:moveTo>
                  <a:lnTo>
                    <a:pt x="0" y="2366"/>
                  </a:lnTo>
                  <a:lnTo>
                    <a:pt x="6248" y="9798"/>
                  </a:lnTo>
                  <a:lnTo>
                    <a:pt x="16378" y="8910"/>
                  </a:lnTo>
                  <a:lnTo>
                    <a:pt x="93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4"/>
            <p:cNvSpPr/>
            <p:nvPr/>
          </p:nvSpPr>
          <p:spPr>
            <a:xfrm>
              <a:off x="2396325" y="2621800"/>
              <a:ext cx="409475" cy="244950"/>
            </a:xfrm>
            <a:custGeom>
              <a:rect b="b" l="l" r="r" t="t"/>
              <a:pathLst>
                <a:path extrusionOk="0" h="9798" w="16379">
                  <a:moveTo>
                    <a:pt x="9391" y="0"/>
                  </a:moveTo>
                  <a:lnTo>
                    <a:pt x="0" y="2367"/>
                  </a:lnTo>
                  <a:lnTo>
                    <a:pt x="6249" y="9798"/>
                  </a:lnTo>
                  <a:lnTo>
                    <a:pt x="16378" y="8910"/>
                  </a:lnTo>
                  <a:lnTo>
                    <a:pt x="93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4"/>
            <p:cNvSpPr/>
            <p:nvPr/>
          </p:nvSpPr>
          <p:spPr>
            <a:xfrm>
              <a:off x="5047125" y="2690200"/>
              <a:ext cx="409475" cy="244950"/>
            </a:xfrm>
            <a:custGeom>
              <a:rect b="b" l="l" r="r" t="t"/>
              <a:pathLst>
                <a:path extrusionOk="0" h="9798" w="16379">
                  <a:moveTo>
                    <a:pt x="6988" y="0"/>
                  </a:moveTo>
                  <a:lnTo>
                    <a:pt x="0" y="8910"/>
                  </a:lnTo>
                  <a:lnTo>
                    <a:pt x="10130" y="9798"/>
                  </a:lnTo>
                  <a:lnTo>
                    <a:pt x="16378" y="2366"/>
                  </a:lnTo>
                  <a:lnTo>
                    <a:pt x="69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4"/>
            <p:cNvSpPr/>
            <p:nvPr/>
          </p:nvSpPr>
          <p:spPr>
            <a:xfrm>
              <a:off x="4772600" y="2621800"/>
              <a:ext cx="410400" cy="244950"/>
            </a:xfrm>
            <a:custGeom>
              <a:rect b="b" l="l" r="r" t="t"/>
              <a:pathLst>
                <a:path extrusionOk="0" h="9798" w="16416">
                  <a:moveTo>
                    <a:pt x="7025" y="0"/>
                  </a:moveTo>
                  <a:lnTo>
                    <a:pt x="1" y="8910"/>
                  </a:lnTo>
                  <a:lnTo>
                    <a:pt x="10131" y="9798"/>
                  </a:lnTo>
                  <a:lnTo>
                    <a:pt x="16416" y="2367"/>
                  </a:lnTo>
                  <a:lnTo>
                    <a:pt x="7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4"/>
            <p:cNvSpPr/>
            <p:nvPr/>
          </p:nvSpPr>
          <p:spPr>
            <a:xfrm>
              <a:off x="1668925" y="2795550"/>
              <a:ext cx="863300" cy="854975"/>
            </a:xfrm>
            <a:custGeom>
              <a:rect b="b" l="l" r="r" t="t"/>
              <a:pathLst>
                <a:path extrusionOk="0" h="34199" w="34532">
                  <a:moveTo>
                    <a:pt x="1" y="1"/>
                  </a:moveTo>
                  <a:lnTo>
                    <a:pt x="14604" y="34199"/>
                  </a:lnTo>
                  <a:lnTo>
                    <a:pt x="31537" y="34199"/>
                  </a:lnTo>
                  <a:lnTo>
                    <a:pt x="34531" y="469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4"/>
            <p:cNvSpPr/>
            <p:nvPr/>
          </p:nvSpPr>
          <p:spPr>
            <a:xfrm>
              <a:off x="1661525" y="2788175"/>
              <a:ext cx="879000" cy="870675"/>
            </a:xfrm>
            <a:custGeom>
              <a:rect b="b" l="l" r="r" t="t"/>
              <a:pathLst>
                <a:path extrusionOk="0" h="34827" w="3516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4"/>
            <p:cNvSpPr/>
            <p:nvPr/>
          </p:nvSpPr>
          <p:spPr>
            <a:xfrm>
              <a:off x="564425" y="2517350"/>
              <a:ext cx="635925" cy="2438250"/>
            </a:xfrm>
            <a:custGeom>
              <a:rect b="b" l="l" r="r" t="t"/>
              <a:pathLst>
                <a:path extrusionOk="0" h="97530" w="25437">
                  <a:moveTo>
                    <a:pt x="1" y="1"/>
                  </a:moveTo>
                  <a:lnTo>
                    <a:pt x="1" y="97049"/>
                  </a:lnTo>
                  <a:lnTo>
                    <a:pt x="24438" y="97530"/>
                  </a:lnTo>
                  <a:lnTo>
                    <a:pt x="25437" y="97530"/>
                  </a:lnTo>
                  <a:lnTo>
                    <a:pt x="25437" y="6185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4"/>
            <p:cNvSpPr/>
            <p:nvPr/>
          </p:nvSpPr>
          <p:spPr>
            <a:xfrm>
              <a:off x="557050" y="2509725"/>
              <a:ext cx="651625" cy="2453275"/>
            </a:xfrm>
            <a:custGeom>
              <a:rect b="b" l="l" r="r" t="t"/>
              <a:pathLst>
                <a:path extrusionOk="0" h="98131" w="26065">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4"/>
            <p:cNvSpPr/>
            <p:nvPr/>
          </p:nvSpPr>
          <p:spPr>
            <a:xfrm>
              <a:off x="6378975" y="2517350"/>
              <a:ext cx="635925" cy="2438250"/>
            </a:xfrm>
            <a:custGeom>
              <a:rect b="b" l="l" r="r" t="t"/>
              <a:pathLst>
                <a:path extrusionOk="0" h="97530" w="25437">
                  <a:moveTo>
                    <a:pt x="25437" y="1"/>
                  </a:moveTo>
                  <a:lnTo>
                    <a:pt x="1" y="61853"/>
                  </a:lnTo>
                  <a:lnTo>
                    <a:pt x="1" y="97530"/>
                  </a:lnTo>
                  <a:lnTo>
                    <a:pt x="1036" y="97530"/>
                  </a:lnTo>
                  <a:lnTo>
                    <a:pt x="25437" y="97049"/>
                  </a:lnTo>
                  <a:lnTo>
                    <a:pt x="25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4"/>
            <p:cNvSpPr/>
            <p:nvPr/>
          </p:nvSpPr>
          <p:spPr>
            <a:xfrm>
              <a:off x="6371600" y="2509725"/>
              <a:ext cx="650700" cy="2453275"/>
            </a:xfrm>
            <a:custGeom>
              <a:rect b="b" l="l" r="r" t="t"/>
              <a:pathLst>
                <a:path extrusionOk="0" h="98131" w="26028">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4"/>
            <p:cNvSpPr/>
            <p:nvPr/>
          </p:nvSpPr>
          <p:spPr>
            <a:xfrm>
              <a:off x="564425" y="2517350"/>
              <a:ext cx="1469625" cy="1546325"/>
            </a:xfrm>
            <a:custGeom>
              <a:rect b="b" l="l" r="r" t="t"/>
              <a:pathLst>
                <a:path extrusionOk="0" h="61853" w="58785">
                  <a:moveTo>
                    <a:pt x="1" y="1"/>
                  </a:moveTo>
                  <a:lnTo>
                    <a:pt x="25363" y="61853"/>
                  </a:lnTo>
                  <a:lnTo>
                    <a:pt x="58784" y="45327"/>
                  </a:lnTo>
                  <a:lnTo>
                    <a:pt x="44181" y="11129"/>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4"/>
            <p:cNvSpPr/>
            <p:nvPr/>
          </p:nvSpPr>
          <p:spPr>
            <a:xfrm>
              <a:off x="556125" y="2509600"/>
              <a:ext cx="1487150" cy="1562075"/>
            </a:xfrm>
            <a:custGeom>
              <a:rect b="b" l="l" r="r" t="t"/>
              <a:pathLst>
                <a:path extrusionOk="0" h="62483" w="59486">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4"/>
            <p:cNvSpPr/>
            <p:nvPr/>
          </p:nvSpPr>
          <p:spPr>
            <a:xfrm>
              <a:off x="5038800" y="2795550"/>
              <a:ext cx="861425" cy="854975"/>
            </a:xfrm>
            <a:custGeom>
              <a:rect b="b" l="l" r="r" t="t"/>
              <a:pathLst>
                <a:path extrusionOk="0" h="34199" w="34457">
                  <a:moveTo>
                    <a:pt x="34457" y="1"/>
                  </a:moveTo>
                  <a:lnTo>
                    <a:pt x="0" y="4696"/>
                  </a:lnTo>
                  <a:lnTo>
                    <a:pt x="2958" y="34199"/>
                  </a:lnTo>
                  <a:lnTo>
                    <a:pt x="19854" y="34199"/>
                  </a:lnTo>
                  <a:lnTo>
                    <a:pt x="344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4"/>
            <p:cNvSpPr/>
            <p:nvPr/>
          </p:nvSpPr>
          <p:spPr>
            <a:xfrm>
              <a:off x="5030475" y="2788175"/>
              <a:ext cx="878075" cy="870675"/>
            </a:xfrm>
            <a:custGeom>
              <a:rect b="b" l="l" r="r" t="t"/>
              <a:pathLst>
                <a:path extrusionOk="0" h="34827" w="35123">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4"/>
            <p:cNvSpPr/>
            <p:nvPr/>
          </p:nvSpPr>
          <p:spPr>
            <a:xfrm>
              <a:off x="5583200" y="3053425"/>
              <a:ext cx="129400" cy="107250"/>
            </a:xfrm>
            <a:custGeom>
              <a:rect b="b" l="l" r="r" t="t"/>
              <a:pathLst>
                <a:path extrusionOk="0" h="4290" w="5176">
                  <a:moveTo>
                    <a:pt x="5176" y="1"/>
                  </a:moveTo>
                  <a:lnTo>
                    <a:pt x="1442" y="371"/>
                  </a:lnTo>
                  <a:lnTo>
                    <a:pt x="0" y="4289"/>
                  </a:lnTo>
                  <a:lnTo>
                    <a:pt x="3623" y="3957"/>
                  </a:lnTo>
                  <a:lnTo>
                    <a:pt x="5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4"/>
            <p:cNvSpPr/>
            <p:nvPr/>
          </p:nvSpPr>
          <p:spPr>
            <a:xfrm>
              <a:off x="5375225" y="3075625"/>
              <a:ext cx="122950" cy="102600"/>
            </a:xfrm>
            <a:custGeom>
              <a:rect b="b" l="l" r="r" t="t"/>
              <a:pathLst>
                <a:path extrusionOk="0" h="4104" w="4918">
                  <a:moveTo>
                    <a:pt x="4918" y="0"/>
                  </a:moveTo>
                  <a:lnTo>
                    <a:pt x="1406" y="333"/>
                  </a:lnTo>
                  <a:lnTo>
                    <a:pt x="1" y="4104"/>
                  </a:lnTo>
                  <a:lnTo>
                    <a:pt x="3513" y="3808"/>
                  </a:lnTo>
                  <a:lnTo>
                    <a:pt x="49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4"/>
            <p:cNvSpPr/>
            <p:nvPr/>
          </p:nvSpPr>
          <p:spPr>
            <a:xfrm>
              <a:off x="5415900" y="2996125"/>
              <a:ext cx="111850" cy="73050"/>
            </a:xfrm>
            <a:custGeom>
              <a:rect b="b" l="l" r="r" t="t"/>
              <a:pathLst>
                <a:path extrusionOk="0" h="2922" w="4474">
                  <a:moveTo>
                    <a:pt x="4474" y="1"/>
                  </a:moveTo>
                  <a:lnTo>
                    <a:pt x="962" y="407"/>
                  </a:lnTo>
                  <a:lnTo>
                    <a:pt x="0" y="2921"/>
                  </a:lnTo>
                  <a:lnTo>
                    <a:pt x="3513" y="2552"/>
                  </a:lnTo>
                  <a:lnTo>
                    <a:pt x="44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4"/>
            <p:cNvSpPr/>
            <p:nvPr/>
          </p:nvSpPr>
          <p:spPr>
            <a:xfrm>
              <a:off x="5520350" y="2983200"/>
              <a:ext cx="112775" cy="74875"/>
            </a:xfrm>
            <a:custGeom>
              <a:rect b="b" l="l" r="r" t="t"/>
              <a:pathLst>
                <a:path extrusionOk="0" h="2995" w="4511">
                  <a:moveTo>
                    <a:pt x="4511" y="0"/>
                  </a:moveTo>
                  <a:lnTo>
                    <a:pt x="961" y="444"/>
                  </a:lnTo>
                  <a:lnTo>
                    <a:pt x="0" y="2995"/>
                  </a:lnTo>
                  <a:lnTo>
                    <a:pt x="0" y="2995"/>
                  </a:lnTo>
                  <a:lnTo>
                    <a:pt x="3512" y="2662"/>
                  </a:lnTo>
                  <a:lnTo>
                    <a:pt x="45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4"/>
            <p:cNvSpPr/>
            <p:nvPr/>
          </p:nvSpPr>
          <p:spPr>
            <a:xfrm>
              <a:off x="5276325" y="3085775"/>
              <a:ext cx="118350" cy="101700"/>
            </a:xfrm>
            <a:custGeom>
              <a:rect b="b" l="l" r="r" t="t"/>
              <a:pathLst>
                <a:path extrusionOk="0" h="4068" w="4734">
                  <a:moveTo>
                    <a:pt x="4733" y="1"/>
                  </a:moveTo>
                  <a:lnTo>
                    <a:pt x="1517" y="334"/>
                  </a:lnTo>
                  <a:lnTo>
                    <a:pt x="1" y="4068"/>
                  </a:lnTo>
                  <a:lnTo>
                    <a:pt x="3291" y="3772"/>
                  </a:lnTo>
                  <a:lnTo>
                    <a:pt x="47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4"/>
            <p:cNvSpPr/>
            <p:nvPr/>
          </p:nvSpPr>
          <p:spPr>
            <a:xfrm>
              <a:off x="5535125" y="3168050"/>
              <a:ext cx="132200" cy="119250"/>
            </a:xfrm>
            <a:custGeom>
              <a:rect b="b" l="l" r="r" t="t"/>
              <a:pathLst>
                <a:path extrusionOk="0" h="4770" w="5288">
                  <a:moveTo>
                    <a:pt x="5287" y="0"/>
                  </a:moveTo>
                  <a:lnTo>
                    <a:pt x="1664" y="296"/>
                  </a:lnTo>
                  <a:lnTo>
                    <a:pt x="1" y="4769"/>
                  </a:lnTo>
                  <a:lnTo>
                    <a:pt x="3476" y="4585"/>
                  </a:lnTo>
                  <a:lnTo>
                    <a:pt x="5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4"/>
            <p:cNvSpPr/>
            <p:nvPr/>
          </p:nvSpPr>
          <p:spPr>
            <a:xfrm>
              <a:off x="5295750" y="3308525"/>
              <a:ext cx="115550" cy="81375"/>
            </a:xfrm>
            <a:custGeom>
              <a:rect b="b" l="l" r="r" t="t"/>
              <a:pathLst>
                <a:path extrusionOk="0" h="3255" w="4622">
                  <a:moveTo>
                    <a:pt x="4622" y="1"/>
                  </a:moveTo>
                  <a:lnTo>
                    <a:pt x="1146" y="223"/>
                  </a:lnTo>
                  <a:lnTo>
                    <a:pt x="0" y="3254"/>
                  </a:lnTo>
                  <a:lnTo>
                    <a:pt x="3402" y="3254"/>
                  </a:lnTo>
                  <a:lnTo>
                    <a:pt x="4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4"/>
            <p:cNvSpPr/>
            <p:nvPr/>
          </p:nvSpPr>
          <p:spPr>
            <a:xfrm>
              <a:off x="5478750" y="3064525"/>
              <a:ext cx="123875" cy="104475"/>
            </a:xfrm>
            <a:custGeom>
              <a:rect b="b" l="l" r="r" t="t"/>
              <a:pathLst>
                <a:path extrusionOk="0" h="4179" w="4955">
                  <a:moveTo>
                    <a:pt x="4954" y="0"/>
                  </a:moveTo>
                  <a:lnTo>
                    <a:pt x="1442" y="370"/>
                  </a:lnTo>
                  <a:lnTo>
                    <a:pt x="0" y="4178"/>
                  </a:lnTo>
                  <a:lnTo>
                    <a:pt x="3513" y="3882"/>
                  </a:lnTo>
                  <a:lnTo>
                    <a:pt x="4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4"/>
            <p:cNvSpPr/>
            <p:nvPr/>
          </p:nvSpPr>
          <p:spPr>
            <a:xfrm>
              <a:off x="5624775" y="2969325"/>
              <a:ext cx="121100" cy="78575"/>
            </a:xfrm>
            <a:custGeom>
              <a:rect b="b" l="l" r="r" t="t"/>
              <a:pathLst>
                <a:path extrusionOk="0" h="3143" w="4844">
                  <a:moveTo>
                    <a:pt x="4844" y="0"/>
                  </a:moveTo>
                  <a:lnTo>
                    <a:pt x="999" y="481"/>
                  </a:lnTo>
                  <a:lnTo>
                    <a:pt x="1" y="3143"/>
                  </a:lnTo>
                  <a:lnTo>
                    <a:pt x="3772" y="2773"/>
                  </a:lnTo>
                  <a:lnTo>
                    <a:pt x="48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4"/>
            <p:cNvSpPr/>
            <p:nvPr/>
          </p:nvSpPr>
          <p:spPr>
            <a:xfrm>
              <a:off x="5193150" y="3315000"/>
              <a:ext cx="115550" cy="74900"/>
            </a:xfrm>
            <a:custGeom>
              <a:rect b="b" l="l" r="r" t="t"/>
              <a:pathLst>
                <a:path extrusionOk="0" h="2996" w="4622">
                  <a:moveTo>
                    <a:pt x="4622" y="1"/>
                  </a:moveTo>
                  <a:lnTo>
                    <a:pt x="1147" y="185"/>
                  </a:lnTo>
                  <a:lnTo>
                    <a:pt x="0" y="2995"/>
                  </a:lnTo>
                  <a:lnTo>
                    <a:pt x="3476" y="2995"/>
                  </a:lnTo>
                  <a:lnTo>
                    <a:pt x="4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4"/>
            <p:cNvSpPr/>
            <p:nvPr/>
          </p:nvSpPr>
          <p:spPr>
            <a:xfrm>
              <a:off x="5320700" y="3009075"/>
              <a:ext cx="102625" cy="69325"/>
            </a:xfrm>
            <a:custGeom>
              <a:rect b="b" l="l" r="r" t="t"/>
              <a:pathLst>
                <a:path extrusionOk="0" h="2773" w="4105">
                  <a:moveTo>
                    <a:pt x="4104" y="0"/>
                  </a:moveTo>
                  <a:lnTo>
                    <a:pt x="962" y="370"/>
                  </a:lnTo>
                  <a:lnTo>
                    <a:pt x="0" y="2773"/>
                  </a:lnTo>
                  <a:lnTo>
                    <a:pt x="0" y="2773"/>
                  </a:lnTo>
                  <a:lnTo>
                    <a:pt x="3180" y="2477"/>
                  </a:lnTo>
                  <a:lnTo>
                    <a:pt x="41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4"/>
            <p:cNvSpPr/>
            <p:nvPr/>
          </p:nvSpPr>
          <p:spPr>
            <a:xfrm>
              <a:off x="5497225" y="3297450"/>
              <a:ext cx="119275" cy="92450"/>
            </a:xfrm>
            <a:custGeom>
              <a:rect b="b" l="l" r="r" t="t"/>
              <a:pathLst>
                <a:path extrusionOk="0" h="3698" w="4771">
                  <a:moveTo>
                    <a:pt x="4770" y="0"/>
                  </a:moveTo>
                  <a:lnTo>
                    <a:pt x="1295" y="185"/>
                  </a:lnTo>
                  <a:lnTo>
                    <a:pt x="1" y="3697"/>
                  </a:lnTo>
                  <a:lnTo>
                    <a:pt x="3291" y="3697"/>
                  </a:lnTo>
                  <a:lnTo>
                    <a:pt x="47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4"/>
            <p:cNvSpPr/>
            <p:nvPr/>
          </p:nvSpPr>
          <p:spPr>
            <a:xfrm>
              <a:off x="5432525" y="3177275"/>
              <a:ext cx="128500" cy="115575"/>
            </a:xfrm>
            <a:custGeom>
              <a:rect b="b" l="l" r="r" t="t"/>
              <a:pathLst>
                <a:path extrusionOk="0" h="4623" w="5140">
                  <a:moveTo>
                    <a:pt x="5140" y="1"/>
                  </a:moveTo>
                  <a:lnTo>
                    <a:pt x="1628" y="297"/>
                  </a:lnTo>
                  <a:lnTo>
                    <a:pt x="1" y="4622"/>
                  </a:lnTo>
                  <a:lnTo>
                    <a:pt x="3476" y="4437"/>
                  </a:lnTo>
                  <a:lnTo>
                    <a:pt x="5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4"/>
            <p:cNvSpPr/>
            <p:nvPr/>
          </p:nvSpPr>
          <p:spPr>
            <a:xfrm>
              <a:off x="5329950" y="3185600"/>
              <a:ext cx="126650" cy="112800"/>
            </a:xfrm>
            <a:custGeom>
              <a:rect b="b" l="l" r="r" t="t"/>
              <a:pathLst>
                <a:path extrusionOk="0" h="4512" w="5066">
                  <a:moveTo>
                    <a:pt x="5065" y="1"/>
                  </a:moveTo>
                  <a:lnTo>
                    <a:pt x="1590" y="333"/>
                  </a:lnTo>
                  <a:lnTo>
                    <a:pt x="0" y="4511"/>
                  </a:lnTo>
                  <a:lnTo>
                    <a:pt x="3475" y="4326"/>
                  </a:lnTo>
                  <a:lnTo>
                    <a:pt x="50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4"/>
            <p:cNvSpPr/>
            <p:nvPr/>
          </p:nvSpPr>
          <p:spPr>
            <a:xfrm>
              <a:off x="5228275" y="3194850"/>
              <a:ext cx="124800" cy="110000"/>
            </a:xfrm>
            <a:custGeom>
              <a:rect b="b" l="l" r="r" t="t"/>
              <a:pathLst>
                <a:path extrusionOk="0" h="4400" w="4992">
                  <a:moveTo>
                    <a:pt x="4991" y="0"/>
                  </a:moveTo>
                  <a:lnTo>
                    <a:pt x="1664" y="296"/>
                  </a:lnTo>
                  <a:lnTo>
                    <a:pt x="0" y="4400"/>
                  </a:lnTo>
                  <a:lnTo>
                    <a:pt x="3439" y="4178"/>
                  </a:lnTo>
                  <a:lnTo>
                    <a:pt x="49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4"/>
            <p:cNvSpPr/>
            <p:nvPr/>
          </p:nvSpPr>
          <p:spPr>
            <a:xfrm>
              <a:off x="5396500" y="3302975"/>
              <a:ext cx="117400" cy="86925"/>
            </a:xfrm>
            <a:custGeom>
              <a:rect b="b" l="l" r="r" t="t"/>
              <a:pathLst>
                <a:path extrusionOk="0" h="3477" w="4696">
                  <a:moveTo>
                    <a:pt x="4695" y="1"/>
                  </a:moveTo>
                  <a:lnTo>
                    <a:pt x="1220" y="186"/>
                  </a:lnTo>
                  <a:lnTo>
                    <a:pt x="0" y="3476"/>
                  </a:lnTo>
                  <a:lnTo>
                    <a:pt x="3401" y="3476"/>
                  </a:lnTo>
                  <a:lnTo>
                    <a:pt x="4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4"/>
            <p:cNvSpPr/>
            <p:nvPr/>
          </p:nvSpPr>
          <p:spPr>
            <a:xfrm>
              <a:off x="5535125" y="2517350"/>
              <a:ext cx="1469600" cy="1546325"/>
            </a:xfrm>
            <a:custGeom>
              <a:rect b="b" l="l" r="r" t="t"/>
              <a:pathLst>
                <a:path extrusionOk="0" h="61853" w="58784">
                  <a:moveTo>
                    <a:pt x="58784" y="1"/>
                  </a:moveTo>
                  <a:lnTo>
                    <a:pt x="14604" y="11129"/>
                  </a:lnTo>
                  <a:lnTo>
                    <a:pt x="1" y="45327"/>
                  </a:lnTo>
                  <a:lnTo>
                    <a:pt x="33422" y="61853"/>
                  </a:lnTo>
                  <a:lnTo>
                    <a:pt x="58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4"/>
            <p:cNvSpPr/>
            <p:nvPr/>
          </p:nvSpPr>
          <p:spPr>
            <a:xfrm>
              <a:off x="5525875" y="2509600"/>
              <a:ext cx="1487175" cy="1562075"/>
            </a:xfrm>
            <a:custGeom>
              <a:rect b="b" l="l" r="r" t="t"/>
              <a:pathLst>
                <a:path extrusionOk="0" h="62483" w="59487">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4"/>
            <p:cNvSpPr/>
            <p:nvPr/>
          </p:nvSpPr>
          <p:spPr>
            <a:xfrm>
              <a:off x="2453625" y="2391650"/>
              <a:ext cx="2670225" cy="1257025"/>
            </a:xfrm>
            <a:custGeom>
              <a:rect b="b" l="l" r="r" t="t"/>
              <a:pathLst>
                <a:path extrusionOk="0" h="50281" w="106809">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4"/>
            <p:cNvSpPr/>
            <p:nvPr/>
          </p:nvSpPr>
          <p:spPr>
            <a:xfrm>
              <a:off x="2446225" y="2384250"/>
              <a:ext cx="2685950" cy="1272750"/>
            </a:xfrm>
            <a:custGeom>
              <a:rect b="b" l="l" r="r" t="t"/>
              <a:pathLst>
                <a:path extrusionOk="0" h="50910" w="107438">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4"/>
            <p:cNvSpPr/>
            <p:nvPr/>
          </p:nvSpPr>
          <p:spPr>
            <a:xfrm>
              <a:off x="2453625" y="2391650"/>
              <a:ext cx="1203425" cy="1257025"/>
            </a:xfrm>
            <a:custGeom>
              <a:rect b="b" l="l" r="r" t="t"/>
              <a:pathLst>
                <a:path extrusionOk="0" h="50281" w="48137">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4"/>
            <p:cNvSpPr/>
            <p:nvPr/>
          </p:nvSpPr>
          <p:spPr>
            <a:xfrm>
              <a:off x="2446225" y="2384250"/>
              <a:ext cx="1203425" cy="1272750"/>
            </a:xfrm>
            <a:custGeom>
              <a:rect b="b" l="l" r="r" t="t"/>
              <a:pathLst>
                <a:path extrusionOk="0" h="50910" w="48137">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4"/>
            <p:cNvSpPr/>
            <p:nvPr/>
          </p:nvSpPr>
          <p:spPr>
            <a:xfrm>
              <a:off x="4618250" y="2603325"/>
              <a:ext cx="289325" cy="265275"/>
            </a:xfrm>
            <a:custGeom>
              <a:rect b="b" l="l" r="r" t="t"/>
              <a:pathLst>
                <a:path extrusionOk="0" h="10611" w="11573">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4"/>
            <p:cNvSpPr/>
            <p:nvPr/>
          </p:nvSpPr>
          <p:spPr>
            <a:xfrm>
              <a:off x="4609950" y="2595000"/>
              <a:ext cx="305025" cy="281000"/>
            </a:xfrm>
            <a:custGeom>
              <a:rect b="b" l="l" r="r" t="t"/>
              <a:pathLst>
                <a:path extrusionOk="0" h="11240" w="12201">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4"/>
            <p:cNvSpPr/>
            <p:nvPr/>
          </p:nvSpPr>
          <p:spPr>
            <a:xfrm>
              <a:off x="4638600" y="2621800"/>
              <a:ext cx="248650" cy="227400"/>
            </a:xfrm>
            <a:custGeom>
              <a:rect b="b" l="l" r="r" t="t"/>
              <a:pathLst>
                <a:path extrusionOk="0" h="9096" w="9946">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4"/>
            <p:cNvSpPr/>
            <p:nvPr/>
          </p:nvSpPr>
          <p:spPr>
            <a:xfrm>
              <a:off x="4631200" y="2614400"/>
              <a:ext cx="263425" cy="243100"/>
            </a:xfrm>
            <a:custGeom>
              <a:rect b="b" l="l" r="r" t="t"/>
              <a:pathLst>
                <a:path extrusionOk="0" h="9724" w="10537">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4"/>
            <p:cNvSpPr/>
            <p:nvPr/>
          </p:nvSpPr>
          <p:spPr>
            <a:xfrm>
              <a:off x="913800" y="2888150"/>
              <a:ext cx="246800" cy="260350"/>
            </a:xfrm>
            <a:custGeom>
              <a:rect b="b" l="l" r="r" t="t"/>
              <a:pathLst>
                <a:path extrusionOk="0" h="10414" w="9872">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4"/>
            <p:cNvSpPr/>
            <p:nvPr/>
          </p:nvSpPr>
          <p:spPr>
            <a:xfrm>
              <a:off x="920275" y="2880600"/>
              <a:ext cx="232950" cy="275450"/>
            </a:xfrm>
            <a:custGeom>
              <a:rect b="b" l="l" r="r" t="t"/>
              <a:pathLst>
                <a:path extrusionOk="0" h="11018" w="9318">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4"/>
            <p:cNvSpPr/>
            <p:nvPr/>
          </p:nvSpPr>
          <p:spPr>
            <a:xfrm>
              <a:off x="931375" y="2906950"/>
              <a:ext cx="211675" cy="222725"/>
            </a:xfrm>
            <a:custGeom>
              <a:rect b="b" l="l" r="r" t="t"/>
              <a:pathLst>
                <a:path extrusionOk="0" h="8909" w="8467">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4"/>
            <p:cNvSpPr/>
            <p:nvPr/>
          </p:nvSpPr>
          <p:spPr>
            <a:xfrm>
              <a:off x="935975" y="2899075"/>
              <a:ext cx="201525" cy="238500"/>
            </a:xfrm>
            <a:custGeom>
              <a:rect b="b" l="l" r="r" t="t"/>
              <a:pathLst>
                <a:path extrusionOk="0" h="9540" w="8061">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4"/>
            <p:cNvSpPr/>
            <p:nvPr/>
          </p:nvSpPr>
          <p:spPr>
            <a:xfrm>
              <a:off x="1254850" y="2924675"/>
              <a:ext cx="196900" cy="207625"/>
            </a:xfrm>
            <a:custGeom>
              <a:rect b="b" l="l" r="r" t="t"/>
              <a:pathLst>
                <a:path extrusionOk="0" h="8305" w="7876">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4"/>
            <p:cNvSpPr/>
            <p:nvPr/>
          </p:nvSpPr>
          <p:spPr>
            <a:xfrm>
              <a:off x="1259475" y="2916650"/>
              <a:ext cx="188575" cy="223700"/>
            </a:xfrm>
            <a:custGeom>
              <a:rect b="b" l="l" r="r" t="t"/>
              <a:pathLst>
                <a:path extrusionOk="0" h="8948" w="7543">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4"/>
            <p:cNvSpPr/>
            <p:nvPr/>
          </p:nvSpPr>
          <p:spPr>
            <a:xfrm>
              <a:off x="1268725" y="2939350"/>
              <a:ext cx="169150" cy="178300"/>
            </a:xfrm>
            <a:custGeom>
              <a:rect b="b" l="l" r="r" t="t"/>
              <a:pathLst>
                <a:path extrusionOk="0" h="7132" w="6766">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4"/>
            <p:cNvSpPr/>
            <p:nvPr/>
          </p:nvSpPr>
          <p:spPr>
            <a:xfrm>
              <a:off x="1271500" y="2931425"/>
              <a:ext cx="163625" cy="194125"/>
            </a:xfrm>
            <a:custGeom>
              <a:rect b="b" l="l" r="r" t="t"/>
              <a:pathLst>
                <a:path extrusionOk="0" h="7765" w="6545">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4"/>
            <p:cNvSpPr/>
            <p:nvPr/>
          </p:nvSpPr>
          <p:spPr>
            <a:xfrm>
              <a:off x="1540450" y="2960750"/>
              <a:ext cx="151600" cy="159500"/>
            </a:xfrm>
            <a:custGeom>
              <a:rect b="b" l="l" r="r" t="t"/>
              <a:pathLst>
                <a:path extrusionOk="0" h="6380" w="6064">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4"/>
            <p:cNvSpPr/>
            <p:nvPr/>
          </p:nvSpPr>
          <p:spPr>
            <a:xfrm>
              <a:off x="1542300" y="2952675"/>
              <a:ext cx="147900" cy="174725"/>
            </a:xfrm>
            <a:custGeom>
              <a:rect b="b" l="l" r="r" t="t"/>
              <a:pathLst>
                <a:path extrusionOk="0" h="6989" w="5916">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4"/>
            <p:cNvSpPr/>
            <p:nvPr/>
          </p:nvSpPr>
          <p:spPr>
            <a:xfrm>
              <a:off x="1551550" y="2972325"/>
              <a:ext cx="129425" cy="136350"/>
            </a:xfrm>
            <a:custGeom>
              <a:rect b="b" l="l" r="r" t="t"/>
              <a:pathLst>
                <a:path extrusionOk="0" h="5454" w="5177">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4"/>
            <p:cNvSpPr/>
            <p:nvPr/>
          </p:nvSpPr>
          <p:spPr>
            <a:xfrm>
              <a:off x="1551550" y="2963775"/>
              <a:ext cx="129425" cy="152525"/>
            </a:xfrm>
            <a:custGeom>
              <a:rect b="b" l="l" r="r" t="t"/>
              <a:pathLst>
                <a:path extrusionOk="0" h="6101" w="5177">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4"/>
            <p:cNvSpPr/>
            <p:nvPr/>
          </p:nvSpPr>
          <p:spPr>
            <a:xfrm>
              <a:off x="4390900"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4"/>
            <p:cNvSpPr/>
            <p:nvPr/>
          </p:nvSpPr>
          <p:spPr>
            <a:xfrm>
              <a:off x="4291075" y="2603325"/>
              <a:ext cx="28675" cy="247725"/>
            </a:xfrm>
            <a:custGeom>
              <a:rect b="b" l="l" r="r" t="t"/>
              <a:pathLst>
                <a:path extrusionOk="0" h="9909" w="1147">
                  <a:moveTo>
                    <a:pt x="0" y="0"/>
                  </a:moveTo>
                  <a:lnTo>
                    <a:pt x="0" y="9908"/>
                  </a:lnTo>
                  <a:lnTo>
                    <a:pt x="1146" y="9908"/>
                  </a:lnTo>
                  <a:lnTo>
                    <a:pt x="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4"/>
            <p:cNvSpPr/>
            <p:nvPr/>
          </p:nvSpPr>
          <p:spPr>
            <a:xfrm>
              <a:off x="4190325"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4"/>
            <p:cNvSpPr/>
            <p:nvPr/>
          </p:nvSpPr>
          <p:spPr>
            <a:xfrm>
              <a:off x="4090500" y="2603325"/>
              <a:ext cx="28675" cy="247725"/>
            </a:xfrm>
            <a:custGeom>
              <a:rect b="b" l="l" r="r" t="t"/>
              <a:pathLst>
                <a:path extrusionOk="0" h="9909" w="1147">
                  <a:moveTo>
                    <a:pt x="1" y="0"/>
                  </a:moveTo>
                  <a:lnTo>
                    <a:pt x="1" y="9908"/>
                  </a:lnTo>
                  <a:lnTo>
                    <a:pt x="1147" y="9908"/>
                  </a:lnTo>
                  <a:lnTo>
                    <a:pt x="1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4"/>
            <p:cNvSpPr/>
            <p:nvPr/>
          </p:nvSpPr>
          <p:spPr>
            <a:xfrm>
              <a:off x="4561875" y="2950850"/>
              <a:ext cx="378050" cy="36050"/>
            </a:xfrm>
            <a:custGeom>
              <a:rect b="b" l="l" r="r" t="t"/>
              <a:pathLst>
                <a:path extrusionOk="0" h="1442" w="15122">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4"/>
            <p:cNvSpPr/>
            <p:nvPr/>
          </p:nvSpPr>
          <p:spPr>
            <a:xfrm>
              <a:off x="4561875" y="3063600"/>
              <a:ext cx="378050" cy="35150"/>
            </a:xfrm>
            <a:custGeom>
              <a:rect b="b" l="l" r="r" t="t"/>
              <a:pathLst>
                <a:path extrusionOk="0" h="1406" w="15122">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4"/>
            <p:cNvSpPr/>
            <p:nvPr/>
          </p:nvSpPr>
          <p:spPr>
            <a:xfrm>
              <a:off x="2656050" y="3012775"/>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4"/>
            <p:cNvSpPr/>
            <p:nvPr/>
          </p:nvSpPr>
          <p:spPr>
            <a:xfrm>
              <a:off x="2648650" y="3005375"/>
              <a:ext cx="174700" cy="161775"/>
            </a:xfrm>
            <a:custGeom>
              <a:rect b="b" l="l" r="r" t="t"/>
              <a:pathLst>
                <a:path extrusionOk="0" h="6471" w="6988">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4"/>
            <p:cNvSpPr/>
            <p:nvPr/>
          </p:nvSpPr>
          <p:spPr>
            <a:xfrm>
              <a:off x="2644950" y="3225350"/>
              <a:ext cx="159000" cy="146050"/>
            </a:xfrm>
            <a:custGeom>
              <a:rect b="b" l="l" r="r" t="t"/>
              <a:pathLst>
                <a:path extrusionOk="0" h="5842" w="636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4"/>
            <p:cNvSpPr/>
            <p:nvPr/>
          </p:nvSpPr>
          <p:spPr>
            <a:xfrm>
              <a:off x="2636625" y="3217950"/>
              <a:ext cx="174725" cy="160850"/>
            </a:xfrm>
            <a:custGeom>
              <a:rect b="b" l="l" r="r" t="t"/>
              <a:pathLst>
                <a:path extrusionOk="0" h="6434" w="6989">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4"/>
            <p:cNvSpPr/>
            <p:nvPr/>
          </p:nvSpPr>
          <p:spPr>
            <a:xfrm>
              <a:off x="2618150" y="3425000"/>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4"/>
            <p:cNvSpPr/>
            <p:nvPr/>
          </p:nvSpPr>
          <p:spPr>
            <a:xfrm>
              <a:off x="2610750" y="3417600"/>
              <a:ext cx="174725" cy="160850"/>
            </a:xfrm>
            <a:custGeom>
              <a:rect b="b" l="l" r="r" t="t"/>
              <a:pathLst>
                <a:path extrusionOk="0" h="6434" w="6989">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4"/>
            <p:cNvSpPr/>
            <p:nvPr/>
          </p:nvSpPr>
          <p:spPr>
            <a:xfrm>
              <a:off x="5515725" y="3650500"/>
              <a:ext cx="855875" cy="1305100"/>
            </a:xfrm>
            <a:custGeom>
              <a:rect b="b" l="l" r="r" t="t"/>
              <a:pathLst>
                <a:path extrusionOk="0" h="52204" w="34235">
                  <a:moveTo>
                    <a:pt x="777" y="1"/>
                  </a:moveTo>
                  <a:lnTo>
                    <a:pt x="0" y="25769"/>
                  </a:lnTo>
                  <a:lnTo>
                    <a:pt x="34235" y="52204"/>
                  </a:lnTo>
                  <a:lnTo>
                    <a:pt x="34235" y="52204"/>
                  </a:lnTo>
                  <a:lnTo>
                    <a:pt x="34198" y="16527"/>
                  </a:lnTo>
                  <a:lnTo>
                    <a:pt x="7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4"/>
            <p:cNvSpPr/>
            <p:nvPr/>
          </p:nvSpPr>
          <p:spPr>
            <a:xfrm>
              <a:off x="5508325" y="3642975"/>
              <a:ext cx="871600" cy="1320100"/>
            </a:xfrm>
            <a:custGeom>
              <a:rect b="b" l="l" r="r" t="t"/>
              <a:pathLst>
                <a:path extrusionOk="0" h="52804" w="34864">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4"/>
            <p:cNvSpPr/>
            <p:nvPr/>
          </p:nvSpPr>
          <p:spPr>
            <a:xfrm>
              <a:off x="1200325" y="3650500"/>
              <a:ext cx="854975" cy="1305100"/>
            </a:xfrm>
            <a:custGeom>
              <a:rect b="b" l="l" r="r" t="t"/>
              <a:pathLst>
                <a:path extrusionOk="0" h="52204" w="34199">
                  <a:moveTo>
                    <a:pt x="33459" y="1"/>
                  </a:moveTo>
                  <a:lnTo>
                    <a:pt x="1" y="16527"/>
                  </a:lnTo>
                  <a:lnTo>
                    <a:pt x="1" y="52204"/>
                  </a:lnTo>
                  <a:lnTo>
                    <a:pt x="34198" y="25769"/>
                  </a:lnTo>
                  <a:lnTo>
                    <a:pt x="334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4"/>
            <p:cNvSpPr/>
            <p:nvPr/>
          </p:nvSpPr>
          <p:spPr>
            <a:xfrm>
              <a:off x="1192925" y="3642975"/>
              <a:ext cx="869775" cy="1320100"/>
            </a:xfrm>
            <a:custGeom>
              <a:rect b="b" l="l" r="r" t="t"/>
              <a:pathLst>
                <a:path extrusionOk="0" h="52804" w="34791">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4"/>
            <p:cNvSpPr/>
            <p:nvPr/>
          </p:nvSpPr>
          <p:spPr>
            <a:xfrm>
              <a:off x="2685625" y="2486850"/>
              <a:ext cx="543475" cy="497275"/>
            </a:xfrm>
            <a:custGeom>
              <a:rect b="b" l="l" r="r" t="t"/>
              <a:pathLst>
                <a:path extrusionOk="0" h="19891" w="21739">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4"/>
            <p:cNvSpPr/>
            <p:nvPr/>
          </p:nvSpPr>
          <p:spPr>
            <a:xfrm>
              <a:off x="2678225" y="2479450"/>
              <a:ext cx="558275" cy="513000"/>
            </a:xfrm>
            <a:custGeom>
              <a:rect b="b" l="l" r="r" t="t"/>
              <a:pathLst>
                <a:path extrusionOk="0" h="20520" w="22331">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4"/>
            <p:cNvSpPr/>
            <p:nvPr/>
          </p:nvSpPr>
          <p:spPr>
            <a:xfrm>
              <a:off x="2722600" y="2520125"/>
              <a:ext cx="469550" cy="430750"/>
            </a:xfrm>
            <a:custGeom>
              <a:rect b="b" l="l" r="r" t="t"/>
              <a:pathLst>
                <a:path extrusionOk="0" h="17230" w="18782">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4"/>
            <p:cNvSpPr/>
            <p:nvPr/>
          </p:nvSpPr>
          <p:spPr>
            <a:xfrm>
              <a:off x="2714275" y="2512725"/>
              <a:ext cx="485250" cy="445525"/>
            </a:xfrm>
            <a:custGeom>
              <a:rect b="b" l="l" r="r" t="t"/>
              <a:pathLst>
                <a:path extrusionOk="0" h="17821" w="1941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4"/>
            <p:cNvSpPr/>
            <p:nvPr/>
          </p:nvSpPr>
          <p:spPr>
            <a:xfrm>
              <a:off x="2772500" y="2565425"/>
              <a:ext cx="369725" cy="340150"/>
            </a:xfrm>
            <a:custGeom>
              <a:rect b="b" l="l" r="r" t="t"/>
              <a:pathLst>
                <a:path extrusionOk="0" h="13606" w="14789">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4"/>
            <p:cNvSpPr/>
            <p:nvPr/>
          </p:nvSpPr>
          <p:spPr>
            <a:xfrm>
              <a:off x="2850150" y="2636600"/>
              <a:ext cx="214450" cy="197800"/>
            </a:xfrm>
            <a:custGeom>
              <a:rect b="b" l="l" r="r" t="t"/>
              <a:pathLst>
                <a:path extrusionOk="0" h="7912" w="8578">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4"/>
            <p:cNvSpPr/>
            <p:nvPr/>
          </p:nvSpPr>
          <p:spPr>
            <a:xfrm>
              <a:off x="2957350" y="2520125"/>
              <a:ext cx="25" cy="430750"/>
            </a:xfrm>
            <a:custGeom>
              <a:rect b="b" l="l" r="r" t="t"/>
              <a:pathLst>
                <a:path extrusionOk="0" h="17230" w="1">
                  <a:moveTo>
                    <a:pt x="1" y="1"/>
                  </a:moveTo>
                  <a:lnTo>
                    <a:pt x="1" y="17229"/>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4"/>
            <p:cNvSpPr/>
            <p:nvPr/>
          </p:nvSpPr>
          <p:spPr>
            <a:xfrm>
              <a:off x="2949950" y="2512725"/>
              <a:ext cx="14825" cy="445525"/>
            </a:xfrm>
            <a:custGeom>
              <a:rect b="b" l="l" r="r" t="t"/>
              <a:pathLst>
                <a:path extrusionOk="0" h="17821" w="593">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4"/>
            <p:cNvSpPr/>
            <p:nvPr/>
          </p:nvSpPr>
          <p:spPr>
            <a:xfrm>
              <a:off x="2722600" y="2735475"/>
              <a:ext cx="469550" cy="25"/>
            </a:xfrm>
            <a:custGeom>
              <a:rect b="b" l="l" r="r" t="t"/>
              <a:pathLst>
                <a:path extrusionOk="0" h="1" w="18782">
                  <a:moveTo>
                    <a:pt x="0" y="1"/>
                  </a:moveTo>
                  <a:lnTo>
                    <a:pt x="18781"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4"/>
            <p:cNvSpPr/>
            <p:nvPr/>
          </p:nvSpPr>
          <p:spPr>
            <a:xfrm>
              <a:off x="2714275" y="2728100"/>
              <a:ext cx="485250" cy="14800"/>
            </a:xfrm>
            <a:custGeom>
              <a:rect b="b" l="l" r="r" t="t"/>
              <a:pathLst>
                <a:path extrusionOk="0" h="592" w="1941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4"/>
            <p:cNvSpPr/>
            <p:nvPr/>
          </p:nvSpPr>
          <p:spPr>
            <a:xfrm>
              <a:off x="1932350" y="3051575"/>
              <a:ext cx="224625" cy="411425"/>
            </a:xfrm>
            <a:custGeom>
              <a:rect b="b" l="l" r="r" t="t"/>
              <a:pathLst>
                <a:path extrusionOk="0" h="16457" w="8985">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4"/>
            <p:cNvSpPr/>
            <p:nvPr/>
          </p:nvSpPr>
          <p:spPr>
            <a:xfrm>
              <a:off x="1929575" y="3044200"/>
              <a:ext cx="230175" cy="426100"/>
            </a:xfrm>
            <a:custGeom>
              <a:rect b="b" l="l" r="r" t="t"/>
              <a:pathLst>
                <a:path extrusionOk="0" h="17044" w="9207">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4"/>
            <p:cNvSpPr/>
            <p:nvPr/>
          </p:nvSpPr>
          <p:spPr>
            <a:xfrm>
              <a:off x="1860250" y="3071925"/>
              <a:ext cx="241250" cy="60100"/>
            </a:xfrm>
            <a:custGeom>
              <a:rect b="b" l="l" r="r" t="t"/>
              <a:pathLst>
                <a:path extrusionOk="0" h="2404" w="965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4"/>
            <p:cNvSpPr/>
            <p:nvPr/>
          </p:nvSpPr>
          <p:spPr>
            <a:xfrm>
              <a:off x="1852850" y="3064525"/>
              <a:ext cx="256050" cy="74900"/>
            </a:xfrm>
            <a:custGeom>
              <a:rect b="b" l="l" r="r" t="t"/>
              <a:pathLst>
                <a:path extrusionOk="0" h="2996" w="10242">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4"/>
            <p:cNvSpPr/>
            <p:nvPr/>
          </p:nvSpPr>
          <p:spPr>
            <a:xfrm>
              <a:off x="2226250" y="3045125"/>
              <a:ext cx="224625" cy="411425"/>
            </a:xfrm>
            <a:custGeom>
              <a:rect b="b" l="l" r="r" t="t"/>
              <a:pathLst>
                <a:path extrusionOk="0" h="16457" w="8985">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4"/>
            <p:cNvSpPr/>
            <p:nvPr/>
          </p:nvSpPr>
          <p:spPr>
            <a:xfrm>
              <a:off x="2224400" y="3037725"/>
              <a:ext cx="230175" cy="426100"/>
            </a:xfrm>
            <a:custGeom>
              <a:rect b="b" l="l" r="r" t="t"/>
              <a:pathLst>
                <a:path extrusionOk="0" h="17044" w="9207">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4"/>
            <p:cNvSpPr/>
            <p:nvPr/>
          </p:nvSpPr>
          <p:spPr>
            <a:xfrm>
              <a:off x="2154175" y="3065450"/>
              <a:ext cx="241250" cy="60100"/>
            </a:xfrm>
            <a:custGeom>
              <a:rect b="b" l="l" r="r" t="t"/>
              <a:pathLst>
                <a:path extrusionOk="0" h="2404" w="965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4"/>
            <p:cNvSpPr/>
            <p:nvPr/>
          </p:nvSpPr>
          <p:spPr>
            <a:xfrm>
              <a:off x="2146775" y="3058050"/>
              <a:ext cx="256050" cy="75825"/>
            </a:xfrm>
            <a:custGeom>
              <a:rect b="b" l="l" r="r" t="t"/>
              <a:pathLst>
                <a:path extrusionOk="0" h="3033" w="10242">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4"/>
            <p:cNvSpPr/>
            <p:nvPr/>
          </p:nvSpPr>
          <p:spPr>
            <a:xfrm>
              <a:off x="6411325" y="2750350"/>
              <a:ext cx="307800" cy="342775"/>
            </a:xfrm>
            <a:custGeom>
              <a:rect b="b" l="l" r="r" t="t"/>
              <a:pathLst>
                <a:path extrusionOk="0" h="13711" w="12312">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4"/>
            <p:cNvSpPr/>
            <p:nvPr/>
          </p:nvSpPr>
          <p:spPr>
            <a:xfrm>
              <a:off x="6421500" y="2742875"/>
              <a:ext cx="288400" cy="358650"/>
            </a:xfrm>
            <a:custGeom>
              <a:rect b="b" l="l" r="r" t="t"/>
              <a:pathLst>
                <a:path extrusionOk="0" h="14346" w="11536">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4"/>
            <p:cNvSpPr/>
            <p:nvPr/>
          </p:nvSpPr>
          <p:spPr>
            <a:xfrm>
              <a:off x="6367900" y="2718725"/>
              <a:ext cx="380800" cy="356000"/>
            </a:xfrm>
            <a:custGeom>
              <a:rect b="b" l="l" r="r" t="t"/>
              <a:pathLst>
                <a:path extrusionOk="0" h="14240" w="15232">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4"/>
            <p:cNvSpPr/>
            <p:nvPr/>
          </p:nvSpPr>
          <p:spPr>
            <a:xfrm>
              <a:off x="6007425" y="2810625"/>
              <a:ext cx="244025" cy="272225"/>
            </a:xfrm>
            <a:custGeom>
              <a:rect b="b" l="l" r="r" t="t"/>
              <a:pathLst>
                <a:path extrusionOk="0" h="10889" w="9761">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4"/>
            <p:cNvSpPr/>
            <p:nvPr/>
          </p:nvSpPr>
          <p:spPr>
            <a:xfrm>
              <a:off x="6013900" y="2802950"/>
              <a:ext cx="231100" cy="287475"/>
            </a:xfrm>
            <a:custGeom>
              <a:rect b="b" l="l" r="r" t="t"/>
              <a:pathLst>
                <a:path extrusionOk="0" h="11499" w="9244">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4"/>
            <p:cNvSpPr/>
            <p:nvPr/>
          </p:nvSpPr>
          <p:spPr>
            <a:xfrm>
              <a:off x="5994500" y="2772900"/>
              <a:ext cx="258800" cy="320975"/>
            </a:xfrm>
            <a:custGeom>
              <a:rect b="b" l="l" r="r" t="t"/>
              <a:pathLst>
                <a:path extrusionOk="0" h="12839" w="10352">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4"/>
            <p:cNvSpPr/>
            <p:nvPr/>
          </p:nvSpPr>
          <p:spPr>
            <a:xfrm>
              <a:off x="5838275" y="3220725"/>
              <a:ext cx="467725" cy="561975"/>
            </a:xfrm>
            <a:custGeom>
              <a:rect b="b" l="l" r="r" t="t"/>
              <a:pathLst>
                <a:path extrusionOk="0" h="22479" w="18709">
                  <a:moveTo>
                    <a:pt x="8467" y="0"/>
                  </a:moveTo>
                  <a:lnTo>
                    <a:pt x="1" y="18523"/>
                  </a:lnTo>
                  <a:lnTo>
                    <a:pt x="8948" y="22479"/>
                  </a:lnTo>
                  <a:lnTo>
                    <a:pt x="18708" y="555"/>
                  </a:lnTo>
                  <a:lnTo>
                    <a:pt x="84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4"/>
            <p:cNvSpPr/>
            <p:nvPr/>
          </p:nvSpPr>
          <p:spPr>
            <a:xfrm>
              <a:off x="5829975" y="3213325"/>
              <a:ext cx="484325" cy="577500"/>
            </a:xfrm>
            <a:custGeom>
              <a:rect b="b" l="l" r="r" t="t"/>
              <a:pathLst>
                <a:path extrusionOk="0" h="23100" w="19373">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4"/>
            <p:cNvSpPr/>
            <p:nvPr/>
          </p:nvSpPr>
          <p:spPr>
            <a:xfrm>
              <a:off x="6088775" y="3235525"/>
              <a:ext cx="500975" cy="665475"/>
            </a:xfrm>
            <a:custGeom>
              <a:rect b="b" l="l" r="r" t="t"/>
              <a:pathLst>
                <a:path extrusionOk="0" h="26619" w="20039">
                  <a:moveTo>
                    <a:pt x="9945" y="0"/>
                  </a:moveTo>
                  <a:lnTo>
                    <a:pt x="0" y="22367"/>
                  </a:lnTo>
                  <a:lnTo>
                    <a:pt x="9575" y="26619"/>
                  </a:lnTo>
                  <a:lnTo>
                    <a:pt x="20038" y="518"/>
                  </a:lnTo>
                  <a:lnTo>
                    <a:pt x="99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4"/>
            <p:cNvSpPr/>
            <p:nvPr/>
          </p:nvSpPr>
          <p:spPr>
            <a:xfrm>
              <a:off x="6081375" y="3228125"/>
              <a:ext cx="516675" cy="680050"/>
            </a:xfrm>
            <a:custGeom>
              <a:rect b="b" l="l" r="r" t="t"/>
              <a:pathLst>
                <a:path extrusionOk="0" h="27202" w="20667">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4"/>
            <p:cNvSpPr/>
            <p:nvPr/>
          </p:nvSpPr>
          <p:spPr>
            <a:xfrm>
              <a:off x="5663600" y="3210550"/>
              <a:ext cx="354950" cy="461250"/>
            </a:xfrm>
            <a:custGeom>
              <a:rect b="b" l="l" r="r" t="t"/>
              <a:pathLst>
                <a:path extrusionOk="0" h="18450" w="14198">
                  <a:moveTo>
                    <a:pt x="7136" y="1"/>
                  </a:moveTo>
                  <a:lnTo>
                    <a:pt x="1" y="15824"/>
                  </a:lnTo>
                  <a:lnTo>
                    <a:pt x="5916" y="18449"/>
                  </a:lnTo>
                  <a:lnTo>
                    <a:pt x="14197" y="371"/>
                  </a:lnTo>
                  <a:lnTo>
                    <a:pt x="71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4"/>
            <p:cNvSpPr/>
            <p:nvPr/>
          </p:nvSpPr>
          <p:spPr>
            <a:xfrm>
              <a:off x="5655275" y="3202250"/>
              <a:ext cx="371575" cy="477650"/>
            </a:xfrm>
            <a:custGeom>
              <a:rect b="b" l="l" r="r" t="t"/>
              <a:pathLst>
                <a:path extrusionOk="0" h="19106" w="14863">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4"/>
            <p:cNvSpPr/>
            <p:nvPr/>
          </p:nvSpPr>
          <p:spPr>
            <a:xfrm>
              <a:off x="1289975" y="3512800"/>
              <a:ext cx="232025" cy="192275"/>
            </a:xfrm>
            <a:custGeom>
              <a:rect b="b" l="l" r="r" t="t"/>
              <a:pathLst>
                <a:path extrusionOk="0" h="7691" w="9281">
                  <a:moveTo>
                    <a:pt x="7136" y="0"/>
                  </a:moveTo>
                  <a:lnTo>
                    <a:pt x="1" y="1775"/>
                  </a:lnTo>
                  <a:lnTo>
                    <a:pt x="2441" y="7690"/>
                  </a:lnTo>
                  <a:lnTo>
                    <a:pt x="9280" y="5065"/>
                  </a:lnTo>
                  <a:lnTo>
                    <a:pt x="71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4"/>
            <p:cNvSpPr/>
            <p:nvPr/>
          </p:nvSpPr>
          <p:spPr>
            <a:xfrm>
              <a:off x="1281650" y="3505175"/>
              <a:ext cx="247750" cy="207525"/>
            </a:xfrm>
            <a:custGeom>
              <a:rect b="b" l="l" r="r" t="t"/>
              <a:pathLst>
                <a:path extrusionOk="0" h="8301" w="991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4"/>
            <p:cNvSpPr/>
            <p:nvPr/>
          </p:nvSpPr>
          <p:spPr>
            <a:xfrm>
              <a:off x="1197550" y="3311300"/>
              <a:ext cx="243100" cy="176575"/>
            </a:xfrm>
            <a:custGeom>
              <a:rect b="b" l="l" r="r" t="t"/>
              <a:pathLst>
                <a:path extrusionOk="0" h="7063" w="9724">
                  <a:moveTo>
                    <a:pt x="7469" y="1"/>
                  </a:moveTo>
                  <a:lnTo>
                    <a:pt x="1" y="888"/>
                  </a:lnTo>
                  <a:lnTo>
                    <a:pt x="2552" y="7062"/>
                  </a:lnTo>
                  <a:lnTo>
                    <a:pt x="9724" y="5398"/>
                  </a:lnTo>
                  <a:lnTo>
                    <a:pt x="74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4"/>
            <p:cNvSpPr/>
            <p:nvPr/>
          </p:nvSpPr>
          <p:spPr>
            <a:xfrm>
              <a:off x="1190150" y="3302975"/>
              <a:ext cx="258825" cy="192475"/>
            </a:xfrm>
            <a:custGeom>
              <a:rect b="b" l="l" r="r" t="t"/>
              <a:pathLst>
                <a:path extrusionOk="0" h="7699" w="10353">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4"/>
            <p:cNvSpPr/>
            <p:nvPr/>
          </p:nvSpPr>
          <p:spPr>
            <a:xfrm>
              <a:off x="1413825" y="3288200"/>
              <a:ext cx="203375" cy="151600"/>
            </a:xfrm>
            <a:custGeom>
              <a:rect b="b" l="l" r="r" t="t"/>
              <a:pathLst>
                <a:path extrusionOk="0" h="6064" w="8135">
                  <a:moveTo>
                    <a:pt x="6323" y="0"/>
                  </a:moveTo>
                  <a:lnTo>
                    <a:pt x="1" y="777"/>
                  </a:lnTo>
                  <a:lnTo>
                    <a:pt x="2256" y="6064"/>
                  </a:lnTo>
                  <a:lnTo>
                    <a:pt x="8134" y="4733"/>
                  </a:lnTo>
                  <a:lnTo>
                    <a:pt x="63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4"/>
            <p:cNvSpPr/>
            <p:nvPr/>
          </p:nvSpPr>
          <p:spPr>
            <a:xfrm>
              <a:off x="1406425" y="3280575"/>
              <a:ext cx="219100" cy="166850"/>
            </a:xfrm>
            <a:custGeom>
              <a:rect b="b" l="l" r="r" t="t"/>
              <a:pathLst>
                <a:path extrusionOk="0" h="6674" w="8764">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4"/>
            <p:cNvSpPr/>
            <p:nvPr/>
          </p:nvSpPr>
          <p:spPr>
            <a:xfrm>
              <a:off x="1601450" y="3269700"/>
              <a:ext cx="162700" cy="129425"/>
            </a:xfrm>
            <a:custGeom>
              <a:rect b="b" l="l" r="r" t="t"/>
              <a:pathLst>
                <a:path extrusionOk="0" h="5177" w="6508">
                  <a:moveTo>
                    <a:pt x="4844" y="1"/>
                  </a:moveTo>
                  <a:lnTo>
                    <a:pt x="1" y="592"/>
                  </a:lnTo>
                  <a:lnTo>
                    <a:pt x="1812" y="5177"/>
                  </a:lnTo>
                  <a:lnTo>
                    <a:pt x="6508" y="4105"/>
                  </a:lnTo>
                  <a:lnTo>
                    <a:pt x="48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4"/>
            <p:cNvSpPr/>
            <p:nvPr/>
          </p:nvSpPr>
          <p:spPr>
            <a:xfrm>
              <a:off x="1593150" y="3262075"/>
              <a:ext cx="179325" cy="145375"/>
            </a:xfrm>
            <a:custGeom>
              <a:rect b="b" l="l" r="r" t="t"/>
              <a:pathLst>
                <a:path extrusionOk="0" h="5815" w="7173">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4"/>
            <p:cNvSpPr/>
            <p:nvPr/>
          </p:nvSpPr>
          <p:spPr>
            <a:xfrm>
              <a:off x="1497950" y="3470275"/>
              <a:ext cx="185800" cy="158075"/>
            </a:xfrm>
            <a:custGeom>
              <a:rect b="b" l="l" r="r" t="t"/>
              <a:pathLst>
                <a:path extrusionOk="0" h="6323" w="7432">
                  <a:moveTo>
                    <a:pt x="5767" y="1"/>
                  </a:moveTo>
                  <a:lnTo>
                    <a:pt x="0" y="1405"/>
                  </a:lnTo>
                  <a:lnTo>
                    <a:pt x="2033" y="6323"/>
                  </a:lnTo>
                  <a:lnTo>
                    <a:pt x="7431" y="4252"/>
                  </a:lnTo>
                  <a:lnTo>
                    <a:pt x="57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4"/>
            <p:cNvSpPr/>
            <p:nvPr/>
          </p:nvSpPr>
          <p:spPr>
            <a:xfrm>
              <a:off x="1489625" y="3462650"/>
              <a:ext cx="202425" cy="173825"/>
            </a:xfrm>
            <a:custGeom>
              <a:rect b="b" l="l" r="r" t="t"/>
              <a:pathLst>
                <a:path extrusionOk="0" h="6953" w="8097">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4"/>
            <p:cNvSpPr/>
            <p:nvPr/>
          </p:nvSpPr>
          <p:spPr>
            <a:xfrm>
              <a:off x="1004375" y="3337175"/>
              <a:ext cx="228325" cy="193200"/>
            </a:xfrm>
            <a:custGeom>
              <a:rect b="b" l="l" r="r" t="t"/>
              <a:pathLst>
                <a:path extrusionOk="0" h="7728" w="9133">
                  <a:moveTo>
                    <a:pt x="6545" y="1"/>
                  </a:moveTo>
                  <a:lnTo>
                    <a:pt x="1" y="814"/>
                  </a:lnTo>
                  <a:lnTo>
                    <a:pt x="2811" y="7728"/>
                  </a:lnTo>
                  <a:lnTo>
                    <a:pt x="9133" y="6286"/>
                  </a:lnTo>
                  <a:lnTo>
                    <a:pt x="65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4"/>
            <p:cNvSpPr/>
            <p:nvPr/>
          </p:nvSpPr>
          <p:spPr>
            <a:xfrm>
              <a:off x="996075" y="3329800"/>
              <a:ext cx="244025" cy="208150"/>
            </a:xfrm>
            <a:custGeom>
              <a:rect b="b" l="l" r="r" t="t"/>
              <a:pathLst>
                <a:path extrusionOk="0" h="8326" w="9761">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4"/>
            <p:cNvSpPr/>
            <p:nvPr/>
          </p:nvSpPr>
          <p:spPr>
            <a:xfrm>
              <a:off x="1752100" y="3259550"/>
              <a:ext cx="92475" cy="106300"/>
            </a:xfrm>
            <a:custGeom>
              <a:rect b="b" l="l" r="r" t="t"/>
              <a:pathLst>
                <a:path extrusionOk="0" h="4252" w="3699">
                  <a:moveTo>
                    <a:pt x="2108" y="0"/>
                  </a:moveTo>
                  <a:lnTo>
                    <a:pt x="1" y="259"/>
                  </a:lnTo>
                  <a:lnTo>
                    <a:pt x="1628" y="4252"/>
                  </a:lnTo>
                  <a:lnTo>
                    <a:pt x="3698" y="3808"/>
                  </a:lnTo>
                  <a:lnTo>
                    <a:pt x="21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4"/>
            <p:cNvSpPr/>
            <p:nvPr/>
          </p:nvSpPr>
          <p:spPr>
            <a:xfrm>
              <a:off x="1743800" y="3251925"/>
              <a:ext cx="109075" cy="121575"/>
            </a:xfrm>
            <a:custGeom>
              <a:rect b="b" l="l" r="r" t="t"/>
              <a:pathLst>
                <a:path extrusionOk="0" h="4863" w="4363">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4"/>
            <p:cNvSpPr/>
            <p:nvPr/>
          </p:nvSpPr>
          <p:spPr>
            <a:xfrm>
              <a:off x="1087575" y="3563625"/>
              <a:ext cx="235700" cy="215375"/>
            </a:xfrm>
            <a:custGeom>
              <a:rect b="b" l="l" r="r" t="t"/>
              <a:pathLst>
                <a:path extrusionOk="0" h="8615" w="9428">
                  <a:moveTo>
                    <a:pt x="6951" y="1"/>
                  </a:moveTo>
                  <a:lnTo>
                    <a:pt x="0" y="1701"/>
                  </a:lnTo>
                  <a:lnTo>
                    <a:pt x="2810" y="8615"/>
                  </a:lnTo>
                  <a:lnTo>
                    <a:pt x="9428" y="6064"/>
                  </a:lnTo>
                  <a:lnTo>
                    <a:pt x="69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4"/>
            <p:cNvSpPr/>
            <p:nvPr/>
          </p:nvSpPr>
          <p:spPr>
            <a:xfrm>
              <a:off x="1079250" y="3556000"/>
              <a:ext cx="252350" cy="231100"/>
            </a:xfrm>
            <a:custGeom>
              <a:rect b="b" l="l" r="r" t="t"/>
              <a:pathLst>
                <a:path extrusionOk="0" h="9244" w="10094">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4"/>
            <p:cNvSpPr/>
            <p:nvPr/>
          </p:nvSpPr>
          <p:spPr>
            <a:xfrm>
              <a:off x="1670775" y="3434225"/>
              <a:ext cx="154375" cy="132200"/>
            </a:xfrm>
            <a:custGeom>
              <a:rect b="b" l="l" r="r" t="t"/>
              <a:pathLst>
                <a:path extrusionOk="0" h="5288" w="6175">
                  <a:moveTo>
                    <a:pt x="4733" y="1"/>
                  </a:moveTo>
                  <a:lnTo>
                    <a:pt x="1" y="1147"/>
                  </a:lnTo>
                  <a:lnTo>
                    <a:pt x="1627" y="5288"/>
                  </a:lnTo>
                  <a:lnTo>
                    <a:pt x="6175" y="3513"/>
                  </a:lnTo>
                  <a:lnTo>
                    <a:pt x="47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4"/>
            <p:cNvSpPr/>
            <p:nvPr/>
          </p:nvSpPr>
          <p:spPr>
            <a:xfrm>
              <a:off x="1663375" y="3426600"/>
              <a:ext cx="170100" cy="147450"/>
            </a:xfrm>
            <a:custGeom>
              <a:rect b="b" l="l" r="r" t="t"/>
              <a:pathLst>
                <a:path extrusionOk="0" h="5898" w="6804">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4"/>
            <p:cNvSpPr/>
            <p:nvPr/>
          </p:nvSpPr>
          <p:spPr>
            <a:xfrm>
              <a:off x="1817725" y="3414825"/>
              <a:ext cx="87850" cy="97075"/>
            </a:xfrm>
            <a:custGeom>
              <a:rect b="b" l="l" r="r" t="t"/>
              <a:pathLst>
                <a:path extrusionOk="0" h="3883" w="3514">
                  <a:moveTo>
                    <a:pt x="1997" y="0"/>
                  </a:moveTo>
                  <a:lnTo>
                    <a:pt x="1" y="481"/>
                  </a:lnTo>
                  <a:lnTo>
                    <a:pt x="1406" y="3882"/>
                  </a:lnTo>
                  <a:lnTo>
                    <a:pt x="3513" y="3069"/>
                  </a:lnTo>
                  <a:lnTo>
                    <a:pt x="19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4"/>
            <p:cNvSpPr/>
            <p:nvPr/>
          </p:nvSpPr>
          <p:spPr>
            <a:xfrm>
              <a:off x="1810350" y="3407175"/>
              <a:ext cx="103525" cy="112350"/>
            </a:xfrm>
            <a:custGeom>
              <a:rect b="b" l="l" r="r" t="t"/>
              <a:pathLst>
                <a:path extrusionOk="0" h="4494" w="4141">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4"/>
            <p:cNvSpPr/>
            <p:nvPr/>
          </p:nvSpPr>
          <p:spPr>
            <a:xfrm>
              <a:off x="6467700" y="3108900"/>
              <a:ext cx="396550" cy="1791250"/>
            </a:xfrm>
            <a:custGeom>
              <a:rect b="b" l="l" r="r" t="t"/>
              <a:pathLst>
                <a:path extrusionOk="0" h="71650" w="15862">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4"/>
            <p:cNvSpPr/>
            <p:nvPr/>
          </p:nvSpPr>
          <p:spPr>
            <a:xfrm>
              <a:off x="6694150" y="3425900"/>
              <a:ext cx="170100" cy="713575"/>
            </a:xfrm>
            <a:custGeom>
              <a:rect b="b" l="l" r="r" t="t"/>
              <a:pathLst>
                <a:path extrusionOk="0" h="28543" w="6804">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4"/>
            <p:cNvSpPr/>
            <p:nvPr/>
          </p:nvSpPr>
          <p:spPr>
            <a:xfrm>
              <a:off x="5578575" y="4023925"/>
              <a:ext cx="478775" cy="632200"/>
            </a:xfrm>
            <a:custGeom>
              <a:rect b="b" l="l" r="r" t="t"/>
              <a:pathLst>
                <a:path extrusionOk="0" h="25288" w="19151">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4"/>
            <p:cNvSpPr/>
            <p:nvPr/>
          </p:nvSpPr>
          <p:spPr>
            <a:xfrm>
              <a:off x="5824425" y="4187500"/>
              <a:ext cx="15725" cy="314275"/>
            </a:xfrm>
            <a:custGeom>
              <a:rect b="b" l="l" r="r" t="t"/>
              <a:pathLst>
                <a:path extrusionOk="0" h="12571" w="629">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4"/>
            <p:cNvSpPr/>
            <p:nvPr/>
          </p:nvSpPr>
          <p:spPr>
            <a:xfrm>
              <a:off x="5823500" y="3806475"/>
              <a:ext cx="396525" cy="794825"/>
            </a:xfrm>
            <a:custGeom>
              <a:rect b="b" l="l" r="r" t="t"/>
              <a:pathLst>
                <a:path extrusionOk="0" h="31793" w="15861">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4"/>
            <p:cNvSpPr/>
            <p:nvPr/>
          </p:nvSpPr>
          <p:spPr>
            <a:xfrm>
              <a:off x="694750" y="2954525"/>
              <a:ext cx="15750" cy="1954850"/>
            </a:xfrm>
            <a:custGeom>
              <a:rect b="b" l="l" r="r" t="t"/>
              <a:pathLst>
                <a:path extrusionOk="0" h="78194" w="63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4"/>
            <p:cNvSpPr/>
            <p:nvPr/>
          </p:nvSpPr>
          <p:spPr>
            <a:xfrm>
              <a:off x="758525" y="3878800"/>
              <a:ext cx="223700" cy="15750"/>
            </a:xfrm>
            <a:custGeom>
              <a:rect b="b" l="l" r="r" t="t"/>
              <a:pathLst>
                <a:path extrusionOk="0" h="630" w="8948">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4"/>
            <p:cNvSpPr/>
            <p:nvPr/>
          </p:nvSpPr>
          <p:spPr>
            <a:xfrm>
              <a:off x="966475" y="3697650"/>
              <a:ext cx="170100" cy="1175700"/>
            </a:xfrm>
            <a:custGeom>
              <a:rect b="b" l="l" r="r" t="t"/>
              <a:pathLst>
                <a:path extrusionOk="0" h="47028" w="6804">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4"/>
            <p:cNvSpPr/>
            <p:nvPr/>
          </p:nvSpPr>
          <p:spPr>
            <a:xfrm>
              <a:off x="794575" y="4078450"/>
              <a:ext cx="187650" cy="332750"/>
            </a:xfrm>
            <a:custGeom>
              <a:rect b="b" l="l" r="r" t="t"/>
              <a:pathLst>
                <a:path extrusionOk="0" h="13310" w="7506">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4"/>
            <p:cNvSpPr/>
            <p:nvPr/>
          </p:nvSpPr>
          <p:spPr>
            <a:xfrm>
              <a:off x="1193850" y="4105250"/>
              <a:ext cx="14825" cy="813375"/>
            </a:xfrm>
            <a:custGeom>
              <a:rect b="b" l="l" r="r" t="t"/>
              <a:pathLst>
                <a:path extrusionOk="0" h="32535" w="593">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4"/>
            <p:cNvSpPr/>
            <p:nvPr/>
          </p:nvSpPr>
          <p:spPr>
            <a:xfrm>
              <a:off x="6377125" y="4105250"/>
              <a:ext cx="15750" cy="857750"/>
            </a:xfrm>
            <a:custGeom>
              <a:rect b="b" l="l" r="r" t="t"/>
              <a:pathLst>
                <a:path extrusionOk="0" h="34310" w="63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4"/>
            <p:cNvSpPr/>
            <p:nvPr/>
          </p:nvSpPr>
          <p:spPr>
            <a:xfrm>
              <a:off x="1301075" y="3906075"/>
              <a:ext cx="715400" cy="278475"/>
            </a:xfrm>
            <a:custGeom>
              <a:rect b="b" l="l" r="r" t="t"/>
              <a:pathLst>
                <a:path extrusionOk="0" h="11139" w="28616">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4"/>
            <p:cNvSpPr/>
            <p:nvPr/>
          </p:nvSpPr>
          <p:spPr>
            <a:xfrm>
              <a:off x="1355600" y="3997100"/>
              <a:ext cx="297650" cy="595025"/>
            </a:xfrm>
            <a:custGeom>
              <a:rect b="b" l="l" r="r" t="t"/>
              <a:pathLst>
                <a:path extrusionOk="0" h="23801" w="11906">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4"/>
            <p:cNvSpPr/>
            <p:nvPr/>
          </p:nvSpPr>
          <p:spPr>
            <a:xfrm>
              <a:off x="1882425" y="4069200"/>
              <a:ext cx="14825" cy="206150"/>
            </a:xfrm>
            <a:custGeom>
              <a:rect b="b" l="l" r="r" t="t"/>
              <a:pathLst>
                <a:path extrusionOk="0" h="8246" w="593">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4"/>
            <p:cNvSpPr/>
            <p:nvPr/>
          </p:nvSpPr>
          <p:spPr>
            <a:xfrm>
              <a:off x="3261425" y="5005475"/>
              <a:ext cx="265300" cy="191150"/>
            </a:xfrm>
            <a:custGeom>
              <a:rect b="b" l="l" r="r" t="t"/>
              <a:pathLst>
                <a:path extrusionOk="0" h="7646" w="10612">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4"/>
            <p:cNvSpPr/>
            <p:nvPr/>
          </p:nvSpPr>
          <p:spPr>
            <a:xfrm>
              <a:off x="3268825" y="4997850"/>
              <a:ext cx="265300" cy="206375"/>
            </a:xfrm>
            <a:custGeom>
              <a:rect b="b" l="l" r="r" t="t"/>
              <a:pathLst>
                <a:path extrusionOk="0" h="8255" w="10612">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4"/>
            <p:cNvSpPr/>
            <p:nvPr/>
          </p:nvSpPr>
          <p:spPr>
            <a:xfrm>
              <a:off x="3389900" y="4063650"/>
              <a:ext cx="271775" cy="1028750"/>
            </a:xfrm>
            <a:custGeom>
              <a:rect b="b" l="l" r="r" t="t"/>
              <a:pathLst>
                <a:path extrusionOk="0" h="41150" w="10871">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4"/>
            <p:cNvSpPr/>
            <p:nvPr/>
          </p:nvSpPr>
          <p:spPr>
            <a:xfrm>
              <a:off x="3382525" y="4055650"/>
              <a:ext cx="287450" cy="1044125"/>
            </a:xfrm>
            <a:custGeom>
              <a:rect b="b" l="l" r="r" t="t"/>
              <a:pathLst>
                <a:path extrusionOk="0" h="41765" w="11498">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4"/>
            <p:cNvSpPr/>
            <p:nvPr/>
          </p:nvSpPr>
          <p:spPr>
            <a:xfrm>
              <a:off x="3397300" y="3850150"/>
              <a:ext cx="427050" cy="427050"/>
            </a:xfrm>
            <a:custGeom>
              <a:rect b="b" l="l" r="r" t="t"/>
              <a:pathLst>
                <a:path extrusionOk="0" h="17082" w="17082">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4"/>
            <p:cNvSpPr/>
            <p:nvPr/>
          </p:nvSpPr>
          <p:spPr>
            <a:xfrm>
              <a:off x="338990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4"/>
            <p:cNvSpPr/>
            <p:nvPr/>
          </p:nvSpPr>
          <p:spPr>
            <a:xfrm>
              <a:off x="4143175" y="5005475"/>
              <a:ext cx="265300" cy="191150"/>
            </a:xfrm>
            <a:custGeom>
              <a:rect b="b" l="l" r="r" t="t"/>
              <a:pathLst>
                <a:path extrusionOk="0" h="7646" w="10612">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4"/>
            <p:cNvSpPr/>
            <p:nvPr/>
          </p:nvSpPr>
          <p:spPr>
            <a:xfrm>
              <a:off x="4135800" y="4997850"/>
              <a:ext cx="265275" cy="206375"/>
            </a:xfrm>
            <a:custGeom>
              <a:rect b="b" l="l" r="r" t="t"/>
              <a:pathLst>
                <a:path extrusionOk="0" h="8255" w="10611">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4"/>
            <p:cNvSpPr/>
            <p:nvPr/>
          </p:nvSpPr>
          <p:spPr>
            <a:xfrm>
              <a:off x="4008250" y="4063650"/>
              <a:ext cx="271750" cy="1028750"/>
            </a:xfrm>
            <a:custGeom>
              <a:rect b="b" l="l" r="r" t="t"/>
              <a:pathLst>
                <a:path extrusionOk="0" h="41150" w="1087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4"/>
            <p:cNvSpPr/>
            <p:nvPr/>
          </p:nvSpPr>
          <p:spPr>
            <a:xfrm>
              <a:off x="3999925" y="4055650"/>
              <a:ext cx="287475" cy="1044125"/>
            </a:xfrm>
            <a:custGeom>
              <a:rect b="b" l="l" r="r" t="t"/>
              <a:pathLst>
                <a:path extrusionOk="0" h="41765" w="11499">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4"/>
            <p:cNvSpPr/>
            <p:nvPr/>
          </p:nvSpPr>
          <p:spPr>
            <a:xfrm>
              <a:off x="3844650" y="3850150"/>
              <a:ext cx="427950" cy="427050"/>
            </a:xfrm>
            <a:custGeom>
              <a:rect b="b" l="l" r="r" t="t"/>
              <a:pathLst>
                <a:path extrusionOk="0" h="17082" w="17118">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4"/>
            <p:cNvSpPr/>
            <p:nvPr/>
          </p:nvSpPr>
          <p:spPr>
            <a:xfrm>
              <a:off x="383725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4"/>
            <p:cNvSpPr/>
            <p:nvPr/>
          </p:nvSpPr>
          <p:spPr>
            <a:xfrm>
              <a:off x="3685675" y="2397200"/>
              <a:ext cx="332750" cy="450150"/>
            </a:xfrm>
            <a:custGeom>
              <a:rect b="b" l="l" r="r" t="t"/>
              <a:pathLst>
                <a:path extrusionOk="0" h="18006" w="1331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4"/>
            <p:cNvSpPr/>
            <p:nvPr/>
          </p:nvSpPr>
          <p:spPr>
            <a:xfrm>
              <a:off x="3710625" y="2388875"/>
              <a:ext cx="312425" cy="466800"/>
            </a:xfrm>
            <a:custGeom>
              <a:rect b="b" l="l" r="r" t="t"/>
              <a:pathLst>
                <a:path extrusionOk="0" h="18672" w="12497">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4"/>
            <p:cNvSpPr/>
            <p:nvPr/>
          </p:nvSpPr>
          <p:spPr>
            <a:xfrm>
              <a:off x="3762400" y="2725350"/>
              <a:ext cx="136800" cy="153425"/>
            </a:xfrm>
            <a:custGeom>
              <a:rect b="b" l="l" r="r" t="t"/>
              <a:pathLst>
                <a:path extrusionOk="0" h="6137" w="5472">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4"/>
            <p:cNvSpPr/>
            <p:nvPr/>
          </p:nvSpPr>
          <p:spPr>
            <a:xfrm>
              <a:off x="3755000" y="2717000"/>
              <a:ext cx="151600" cy="169525"/>
            </a:xfrm>
            <a:custGeom>
              <a:rect b="b" l="l" r="r" t="t"/>
              <a:pathLst>
                <a:path extrusionOk="0" h="6781" w="6064">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4"/>
            <p:cNvSpPr/>
            <p:nvPr/>
          </p:nvSpPr>
          <p:spPr>
            <a:xfrm>
              <a:off x="3642950" y="2338775"/>
              <a:ext cx="450350" cy="524625"/>
            </a:xfrm>
            <a:custGeom>
              <a:rect b="b" l="l" r="r" t="t"/>
              <a:pathLst>
                <a:path extrusionOk="0" h="20985" w="18014">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4"/>
            <p:cNvSpPr/>
            <p:nvPr/>
          </p:nvSpPr>
          <p:spPr>
            <a:xfrm>
              <a:off x="3658875" y="2330650"/>
              <a:ext cx="406700" cy="540725"/>
            </a:xfrm>
            <a:custGeom>
              <a:rect b="b" l="l" r="r" t="t"/>
              <a:pathLst>
                <a:path extrusionOk="0" h="21629" w="16268">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4"/>
            <p:cNvSpPr/>
            <p:nvPr/>
          </p:nvSpPr>
          <p:spPr>
            <a:xfrm>
              <a:off x="3633000" y="2838275"/>
              <a:ext cx="438125" cy="93175"/>
            </a:xfrm>
            <a:custGeom>
              <a:rect b="b" l="l" r="r" t="t"/>
              <a:pathLst>
                <a:path extrusionOk="0" h="3727" w="17525">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4"/>
            <p:cNvSpPr/>
            <p:nvPr/>
          </p:nvSpPr>
          <p:spPr>
            <a:xfrm>
              <a:off x="3624675" y="2830675"/>
              <a:ext cx="454750" cy="108425"/>
            </a:xfrm>
            <a:custGeom>
              <a:rect b="b" l="l" r="r" t="t"/>
              <a:pathLst>
                <a:path extrusionOk="0" h="4337" w="1819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4"/>
            <p:cNvSpPr/>
            <p:nvPr/>
          </p:nvSpPr>
          <p:spPr>
            <a:xfrm>
              <a:off x="3174550" y="2857500"/>
              <a:ext cx="244950" cy="223675"/>
            </a:xfrm>
            <a:custGeom>
              <a:rect b="b" l="l" r="r" t="t"/>
              <a:pathLst>
                <a:path extrusionOk="0" h="8947" w="9798">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4"/>
            <p:cNvSpPr/>
            <p:nvPr/>
          </p:nvSpPr>
          <p:spPr>
            <a:xfrm>
              <a:off x="3165325" y="2849175"/>
              <a:ext cx="261575" cy="239575"/>
            </a:xfrm>
            <a:custGeom>
              <a:rect b="b" l="l" r="r" t="t"/>
              <a:pathLst>
                <a:path extrusionOk="0" h="9583" w="10463">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4"/>
            <p:cNvSpPr/>
            <p:nvPr/>
          </p:nvSpPr>
          <p:spPr>
            <a:xfrm>
              <a:off x="3119100" y="3076550"/>
              <a:ext cx="183025" cy="423600"/>
            </a:xfrm>
            <a:custGeom>
              <a:rect b="b" l="l" r="r" t="t"/>
              <a:pathLst>
                <a:path extrusionOk="0" h="16944" w="7321">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4"/>
            <p:cNvSpPr/>
            <p:nvPr/>
          </p:nvSpPr>
          <p:spPr>
            <a:xfrm>
              <a:off x="3110775" y="3068775"/>
              <a:ext cx="198750" cy="439425"/>
            </a:xfrm>
            <a:custGeom>
              <a:rect b="b" l="l" r="r" t="t"/>
              <a:pathLst>
                <a:path extrusionOk="0" h="17577" w="795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4"/>
            <p:cNvSpPr/>
            <p:nvPr/>
          </p:nvSpPr>
          <p:spPr>
            <a:xfrm>
              <a:off x="3104300" y="2951775"/>
              <a:ext cx="378050" cy="561575"/>
            </a:xfrm>
            <a:custGeom>
              <a:rect b="b" l="l" r="r" t="t"/>
              <a:pathLst>
                <a:path extrusionOk="0" h="22463" w="15122">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4"/>
            <p:cNvSpPr/>
            <p:nvPr/>
          </p:nvSpPr>
          <p:spPr>
            <a:xfrm>
              <a:off x="3113550" y="2944025"/>
              <a:ext cx="376200" cy="577100"/>
            </a:xfrm>
            <a:custGeom>
              <a:rect b="b" l="l" r="r" t="t"/>
              <a:pathLst>
                <a:path extrusionOk="0" h="23084" w="15048">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4"/>
            <p:cNvSpPr/>
            <p:nvPr/>
          </p:nvSpPr>
          <p:spPr>
            <a:xfrm>
              <a:off x="4058150" y="2922175"/>
              <a:ext cx="1011175" cy="521400"/>
            </a:xfrm>
            <a:custGeom>
              <a:rect b="b" l="l" r="r" t="t"/>
              <a:pathLst>
                <a:path extrusionOk="0" h="20856" w="40447">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4"/>
            <p:cNvSpPr/>
            <p:nvPr/>
          </p:nvSpPr>
          <p:spPr>
            <a:xfrm>
              <a:off x="4049825" y="2914800"/>
              <a:ext cx="1026900" cy="537025"/>
            </a:xfrm>
            <a:custGeom>
              <a:rect b="b" l="l" r="r" t="t"/>
              <a:pathLst>
                <a:path extrusionOk="0" h="21481" w="41076">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4"/>
            <p:cNvSpPr/>
            <p:nvPr/>
          </p:nvSpPr>
          <p:spPr>
            <a:xfrm>
              <a:off x="5032325" y="2936500"/>
              <a:ext cx="282850" cy="248425"/>
            </a:xfrm>
            <a:custGeom>
              <a:rect b="b" l="l" r="r" t="t"/>
              <a:pathLst>
                <a:path extrusionOk="0" h="9937" w="11314">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4"/>
            <p:cNvSpPr/>
            <p:nvPr/>
          </p:nvSpPr>
          <p:spPr>
            <a:xfrm>
              <a:off x="5024000" y="2928650"/>
              <a:ext cx="291175" cy="263450"/>
            </a:xfrm>
            <a:custGeom>
              <a:rect b="b" l="l" r="r" t="t"/>
              <a:pathLst>
                <a:path extrusionOk="0" h="10538" w="11647">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4"/>
            <p:cNvSpPr/>
            <p:nvPr/>
          </p:nvSpPr>
          <p:spPr>
            <a:xfrm>
              <a:off x="5170975" y="3049725"/>
              <a:ext cx="49925" cy="34225"/>
            </a:xfrm>
            <a:custGeom>
              <a:rect b="b" l="l" r="r" t="t"/>
              <a:pathLst>
                <a:path extrusionOk="0" h="1369" w="1997">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4"/>
            <p:cNvSpPr/>
            <p:nvPr/>
          </p:nvSpPr>
          <p:spPr>
            <a:xfrm>
              <a:off x="5177425" y="3078150"/>
              <a:ext cx="36075" cy="32750"/>
            </a:xfrm>
            <a:custGeom>
              <a:rect b="b" l="l" r="r" t="t"/>
              <a:pathLst>
                <a:path extrusionOk="0" h="1310" w="1443">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4"/>
            <p:cNvSpPr/>
            <p:nvPr/>
          </p:nvSpPr>
          <p:spPr>
            <a:xfrm>
              <a:off x="5175600" y="3110600"/>
              <a:ext cx="33275" cy="33575"/>
            </a:xfrm>
            <a:custGeom>
              <a:rect b="b" l="l" r="r" t="t"/>
              <a:pathLst>
                <a:path extrusionOk="0" h="1343" w="1331">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4"/>
            <p:cNvSpPr/>
            <p:nvPr/>
          </p:nvSpPr>
          <p:spPr>
            <a:xfrm>
              <a:off x="5094250" y="3007225"/>
              <a:ext cx="42550" cy="15725"/>
            </a:xfrm>
            <a:custGeom>
              <a:rect b="b" l="l" r="r" t="t"/>
              <a:pathLst>
                <a:path extrusionOk="0" h="629" w="1702">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4"/>
            <p:cNvSpPr/>
            <p:nvPr/>
          </p:nvSpPr>
          <p:spPr>
            <a:xfrm>
              <a:off x="3419475" y="2893525"/>
              <a:ext cx="818000" cy="942775"/>
            </a:xfrm>
            <a:custGeom>
              <a:rect b="b" l="l" r="r" t="t"/>
              <a:pathLst>
                <a:path extrusionOk="0" h="37711" w="3272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4"/>
            <p:cNvSpPr/>
            <p:nvPr/>
          </p:nvSpPr>
          <p:spPr>
            <a:xfrm>
              <a:off x="3411175" y="2886150"/>
              <a:ext cx="833700" cy="957550"/>
            </a:xfrm>
            <a:custGeom>
              <a:rect b="b" l="l" r="r" t="t"/>
              <a:pathLst>
                <a:path extrusionOk="0" h="38302" w="33348">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4"/>
            <p:cNvSpPr/>
            <p:nvPr/>
          </p:nvSpPr>
          <p:spPr>
            <a:xfrm>
              <a:off x="3472175" y="3836275"/>
              <a:ext cx="732025" cy="440925"/>
            </a:xfrm>
            <a:custGeom>
              <a:rect b="b" l="l" r="r" t="t"/>
              <a:pathLst>
                <a:path extrusionOk="0" h="17637" w="29281">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4"/>
            <p:cNvSpPr/>
            <p:nvPr/>
          </p:nvSpPr>
          <p:spPr>
            <a:xfrm>
              <a:off x="3468475" y="3828900"/>
              <a:ext cx="737575" cy="455675"/>
            </a:xfrm>
            <a:custGeom>
              <a:rect b="b" l="l" r="r" t="t"/>
              <a:pathLst>
                <a:path extrusionOk="0" h="18227" w="29503">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4"/>
            <p:cNvSpPr/>
            <p:nvPr/>
          </p:nvSpPr>
          <p:spPr>
            <a:xfrm>
              <a:off x="3795650" y="4161625"/>
              <a:ext cx="109100" cy="415025"/>
            </a:xfrm>
            <a:custGeom>
              <a:rect b="b" l="l" r="r" t="t"/>
              <a:pathLst>
                <a:path extrusionOk="0" h="16601" w="4364">
                  <a:moveTo>
                    <a:pt x="1" y="1"/>
                  </a:moveTo>
                  <a:lnTo>
                    <a:pt x="1" y="16601"/>
                  </a:lnTo>
                  <a:lnTo>
                    <a:pt x="4363" y="16601"/>
                  </a:lnTo>
                  <a:lnTo>
                    <a:pt x="4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4"/>
            <p:cNvSpPr/>
            <p:nvPr/>
          </p:nvSpPr>
          <p:spPr>
            <a:xfrm>
              <a:off x="3788275" y="4154225"/>
              <a:ext cx="123875" cy="430750"/>
            </a:xfrm>
            <a:custGeom>
              <a:rect b="b" l="l" r="r" t="t"/>
              <a:pathLst>
                <a:path extrusionOk="0" h="17230" w="4955">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4"/>
            <p:cNvSpPr/>
            <p:nvPr/>
          </p:nvSpPr>
          <p:spPr>
            <a:xfrm>
              <a:off x="3767925" y="4511925"/>
              <a:ext cx="164550" cy="525000"/>
            </a:xfrm>
            <a:custGeom>
              <a:rect b="b" l="l" r="r" t="t"/>
              <a:pathLst>
                <a:path extrusionOk="0" h="21000" w="6582">
                  <a:moveTo>
                    <a:pt x="1" y="1"/>
                  </a:moveTo>
                  <a:lnTo>
                    <a:pt x="1" y="21000"/>
                  </a:lnTo>
                  <a:lnTo>
                    <a:pt x="6582" y="21000"/>
                  </a:lnTo>
                  <a:lnTo>
                    <a:pt x="65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4"/>
            <p:cNvSpPr/>
            <p:nvPr/>
          </p:nvSpPr>
          <p:spPr>
            <a:xfrm>
              <a:off x="3760550" y="4503600"/>
              <a:ext cx="179325" cy="540725"/>
            </a:xfrm>
            <a:custGeom>
              <a:rect b="b" l="l" r="r" t="t"/>
              <a:pathLst>
                <a:path extrusionOk="0" h="21629" w="7173">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4"/>
            <p:cNvSpPr/>
            <p:nvPr/>
          </p:nvSpPr>
          <p:spPr>
            <a:xfrm>
              <a:off x="3244800" y="4999025"/>
              <a:ext cx="1202500" cy="159000"/>
            </a:xfrm>
            <a:custGeom>
              <a:rect b="b" l="l" r="r" t="t"/>
              <a:pathLst>
                <a:path extrusionOk="0" h="6360" w="4810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4"/>
            <p:cNvSpPr/>
            <p:nvPr/>
          </p:nvSpPr>
          <p:spPr>
            <a:xfrm>
              <a:off x="3237400" y="4991250"/>
              <a:ext cx="1217275" cy="174150"/>
            </a:xfrm>
            <a:custGeom>
              <a:rect b="b" l="l" r="r" t="t"/>
              <a:pathLst>
                <a:path extrusionOk="0" h="6966" w="48691">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4"/>
            <p:cNvSpPr/>
            <p:nvPr/>
          </p:nvSpPr>
          <p:spPr>
            <a:xfrm>
              <a:off x="3253125" y="5145975"/>
              <a:ext cx="73025" cy="72125"/>
            </a:xfrm>
            <a:custGeom>
              <a:rect b="b" l="l" r="r" t="t"/>
              <a:pathLst>
                <a:path extrusionOk="0" h="2885" w="2921">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4"/>
            <p:cNvSpPr/>
            <p:nvPr/>
          </p:nvSpPr>
          <p:spPr>
            <a:xfrm>
              <a:off x="3245725" y="5137650"/>
              <a:ext cx="87825" cy="88750"/>
            </a:xfrm>
            <a:custGeom>
              <a:rect b="b" l="l" r="r" t="t"/>
              <a:pathLst>
                <a:path extrusionOk="0" h="3550" w="3513">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4"/>
            <p:cNvSpPr/>
            <p:nvPr/>
          </p:nvSpPr>
          <p:spPr>
            <a:xfrm>
              <a:off x="3809525" y="5145975"/>
              <a:ext cx="73050" cy="72125"/>
            </a:xfrm>
            <a:custGeom>
              <a:rect b="b" l="l" r="r" t="t"/>
              <a:pathLst>
                <a:path extrusionOk="0" h="2885" w="2922">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4"/>
            <p:cNvSpPr/>
            <p:nvPr/>
          </p:nvSpPr>
          <p:spPr>
            <a:xfrm>
              <a:off x="3802125" y="5137650"/>
              <a:ext cx="87825" cy="88750"/>
            </a:xfrm>
            <a:custGeom>
              <a:rect b="b" l="l" r="r" t="t"/>
              <a:pathLst>
                <a:path extrusionOk="0" h="3550" w="3513">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4"/>
            <p:cNvSpPr/>
            <p:nvPr/>
          </p:nvSpPr>
          <p:spPr>
            <a:xfrm>
              <a:off x="4369625" y="5145975"/>
              <a:ext cx="72125" cy="72125"/>
            </a:xfrm>
            <a:custGeom>
              <a:rect b="b" l="l" r="r" t="t"/>
              <a:pathLst>
                <a:path extrusionOk="0" h="2885" w="2885">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4"/>
            <p:cNvSpPr/>
            <p:nvPr/>
          </p:nvSpPr>
          <p:spPr>
            <a:xfrm>
              <a:off x="4362225" y="5137650"/>
              <a:ext cx="87850" cy="88750"/>
            </a:xfrm>
            <a:custGeom>
              <a:rect b="b" l="l" r="r" t="t"/>
              <a:pathLst>
                <a:path extrusionOk="0" h="3550" w="3514">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4"/>
            <p:cNvSpPr/>
            <p:nvPr/>
          </p:nvSpPr>
          <p:spPr>
            <a:xfrm>
              <a:off x="3325200" y="3763275"/>
              <a:ext cx="108175" cy="466775"/>
            </a:xfrm>
            <a:custGeom>
              <a:rect b="b" l="l" r="r" t="t"/>
              <a:pathLst>
                <a:path extrusionOk="0" h="18671" w="4327">
                  <a:moveTo>
                    <a:pt x="1" y="0"/>
                  </a:moveTo>
                  <a:lnTo>
                    <a:pt x="1" y="14382"/>
                  </a:lnTo>
                  <a:cubicBezTo>
                    <a:pt x="1" y="16748"/>
                    <a:pt x="1923" y="18671"/>
                    <a:pt x="4326" y="18671"/>
                  </a:cubicBezTo>
                  <a:lnTo>
                    <a:pt x="43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4"/>
            <p:cNvSpPr/>
            <p:nvPr/>
          </p:nvSpPr>
          <p:spPr>
            <a:xfrm>
              <a:off x="3317825" y="3755875"/>
              <a:ext cx="122950" cy="482500"/>
            </a:xfrm>
            <a:custGeom>
              <a:rect b="b" l="l" r="r" t="t"/>
              <a:pathLst>
                <a:path extrusionOk="0" h="19300" w="4918">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4"/>
            <p:cNvSpPr/>
            <p:nvPr/>
          </p:nvSpPr>
          <p:spPr>
            <a:xfrm>
              <a:off x="326420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4"/>
            <p:cNvSpPr/>
            <p:nvPr/>
          </p:nvSpPr>
          <p:spPr>
            <a:xfrm>
              <a:off x="3255900" y="3658825"/>
              <a:ext cx="184875" cy="102625"/>
            </a:xfrm>
            <a:custGeom>
              <a:rect b="b" l="l" r="r" t="t"/>
              <a:pathLst>
                <a:path extrusionOk="0" h="4105" w="7395">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4"/>
            <p:cNvSpPr/>
            <p:nvPr/>
          </p:nvSpPr>
          <p:spPr>
            <a:xfrm>
              <a:off x="4271650" y="3763275"/>
              <a:ext cx="107250" cy="466775"/>
            </a:xfrm>
            <a:custGeom>
              <a:rect b="b" l="l" r="r" t="t"/>
              <a:pathLst>
                <a:path extrusionOk="0" h="18671" w="4290">
                  <a:moveTo>
                    <a:pt x="1" y="0"/>
                  </a:moveTo>
                  <a:lnTo>
                    <a:pt x="1" y="18671"/>
                  </a:lnTo>
                  <a:cubicBezTo>
                    <a:pt x="2367" y="18671"/>
                    <a:pt x="4289" y="16748"/>
                    <a:pt x="4289" y="14382"/>
                  </a:cubicBezTo>
                  <a:lnTo>
                    <a:pt x="42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4"/>
            <p:cNvSpPr/>
            <p:nvPr/>
          </p:nvSpPr>
          <p:spPr>
            <a:xfrm>
              <a:off x="4264275" y="3755875"/>
              <a:ext cx="122950" cy="482500"/>
            </a:xfrm>
            <a:custGeom>
              <a:rect b="b" l="l" r="r" t="t"/>
              <a:pathLst>
                <a:path extrusionOk="0" h="19300" w="4918">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4"/>
            <p:cNvSpPr/>
            <p:nvPr/>
          </p:nvSpPr>
          <p:spPr>
            <a:xfrm>
              <a:off x="427165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4"/>
            <p:cNvSpPr/>
            <p:nvPr/>
          </p:nvSpPr>
          <p:spPr>
            <a:xfrm>
              <a:off x="4264275" y="3658825"/>
              <a:ext cx="183950" cy="102625"/>
            </a:xfrm>
            <a:custGeom>
              <a:rect b="b" l="l" r="r" t="t"/>
              <a:pathLst>
                <a:path extrusionOk="0" h="4105" w="7358">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4"/>
            <p:cNvSpPr/>
            <p:nvPr/>
          </p:nvSpPr>
          <p:spPr>
            <a:xfrm>
              <a:off x="3376050" y="3036800"/>
              <a:ext cx="949250" cy="1256100"/>
            </a:xfrm>
            <a:custGeom>
              <a:rect b="b" l="l" r="r" t="t"/>
              <a:pathLst>
                <a:path extrusionOk="0" h="50244" w="3797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4"/>
            <p:cNvSpPr/>
            <p:nvPr/>
          </p:nvSpPr>
          <p:spPr>
            <a:xfrm>
              <a:off x="3367725" y="3029400"/>
              <a:ext cx="964950" cy="1271825"/>
            </a:xfrm>
            <a:custGeom>
              <a:rect b="b" l="l" r="r" t="t"/>
              <a:pathLst>
                <a:path extrusionOk="0" h="50873" w="38598">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4"/>
            <p:cNvSpPr/>
            <p:nvPr/>
          </p:nvSpPr>
          <p:spPr>
            <a:xfrm>
              <a:off x="3376050" y="3089475"/>
              <a:ext cx="949250" cy="1256100"/>
            </a:xfrm>
            <a:custGeom>
              <a:rect b="b" l="l" r="r" t="t"/>
              <a:pathLst>
                <a:path extrusionOk="0" h="50244" w="3797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4"/>
            <p:cNvSpPr/>
            <p:nvPr/>
          </p:nvSpPr>
          <p:spPr>
            <a:xfrm>
              <a:off x="3367725" y="3082075"/>
              <a:ext cx="964950" cy="1270900"/>
            </a:xfrm>
            <a:custGeom>
              <a:rect b="b" l="l" r="r" t="t"/>
              <a:pathLst>
                <a:path extrusionOk="0" h="50836" w="38598">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rect b="b" l="l" r="r" t="t"/>
              <a:pathLst>
                <a:path extrusionOk="0" h="197651" w="205187">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4"/>
            <p:cNvSpPr/>
            <p:nvPr/>
          </p:nvSpPr>
          <p:spPr>
            <a:xfrm>
              <a:off x="1297025" y="395900"/>
              <a:ext cx="5022350" cy="4941225"/>
            </a:xfrm>
            <a:custGeom>
              <a:rect b="b" l="l" r="r" t="t"/>
              <a:pathLst>
                <a:path extrusionOk="0" h="197649" w="200894">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4"/>
            <p:cNvSpPr/>
            <p:nvPr/>
          </p:nvSpPr>
          <p:spPr>
            <a:xfrm>
              <a:off x="5625075" y="5303525"/>
              <a:ext cx="225425" cy="80725"/>
            </a:xfrm>
            <a:custGeom>
              <a:rect b="b" l="l" r="r" t="t"/>
              <a:pathLst>
                <a:path extrusionOk="0" h="3229" w="9017">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4"/>
            <p:cNvSpPr/>
            <p:nvPr/>
          </p:nvSpPr>
          <p:spPr>
            <a:xfrm>
              <a:off x="1607200" y="4042075"/>
              <a:ext cx="3884450" cy="1229450"/>
            </a:xfrm>
            <a:custGeom>
              <a:rect b="b" l="l" r="r" t="t"/>
              <a:pathLst>
                <a:path extrusionOk="0" h="49178" w="155378">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4"/>
            <p:cNvSpPr/>
            <p:nvPr/>
          </p:nvSpPr>
          <p:spPr>
            <a:xfrm>
              <a:off x="2109425" y="4449850"/>
              <a:ext cx="1904375" cy="1019825"/>
            </a:xfrm>
            <a:custGeom>
              <a:rect b="b" l="l" r="r" t="t"/>
              <a:pathLst>
                <a:path extrusionOk="0" h="40793" w="76175">
                  <a:moveTo>
                    <a:pt x="16880" y="1"/>
                  </a:moveTo>
                  <a:lnTo>
                    <a:pt x="0" y="20775"/>
                  </a:lnTo>
                  <a:lnTo>
                    <a:pt x="57419" y="40792"/>
                  </a:lnTo>
                  <a:lnTo>
                    <a:pt x="76174" y="20018"/>
                  </a:lnTo>
                  <a:lnTo>
                    <a:pt x="168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4"/>
            <p:cNvSpPr/>
            <p:nvPr/>
          </p:nvSpPr>
          <p:spPr>
            <a:xfrm>
              <a:off x="2101300" y="4442275"/>
              <a:ext cx="1920600" cy="1034975"/>
            </a:xfrm>
            <a:custGeom>
              <a:rect b="b" l="l" r="r" t="t"/>
              <a:pathLst>
                <a:path extrusionOk="0" h="41399" w="76824">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4"/>
            <p:cNvSpPr/>
            <p:nvPr/>
          </p:nvSpPr>
          <p:spPr>
            <a:xfrm>
              <a:off x="2372725" y="4594125"/>
              <a:ext cx="1442700" cy="737600"/>
            </a:xfrm>
            <a:custGeom>
              <a:rect b="b" l="l" r="r" t="t"/>
              <a:pathLst>
                <a:path extrusionOk="0" h="29504" w="57708">
                  <a:moveTo>
                    <a:pt x="12587" y="0"/>
                  </a:moveTo>
                  <a:lnTo>
                    <a:pt x="0" y="14571"/>
                  </a:lnTo>
                  <a:lnTo>
                    <a:pt x="45084" y="29503"/>
                  </a:lnTo>
                  <a:lnTo>
                    <a:pt x="57707" y="15906"/>
                  </a:lnTo>
                  <a:lnTo>
                    <a:pt x="125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4"/>
            <p:cNvSpPr/>
            <p:nvPr/>
          </p:nvSpPr>
          <p:spPr>
            <a:xfrm>
              <a:off x="2364600" y="4586550"/>
              <a:ext cx="1458025" cy="752725"/>
            </a:xfrm>
            <a:custGeom>
              <a:rect b="b" l="l" r="r" t="t"/>
              <a:pathLst>
                <a:path extrusionOk="0" h="30109" w="58321">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4"/>
            <p:cNvSpPr/>
            <p:nvPr/>
          </p:nvSpPr>
          <p:spPr>
            <a:xfrm>
              <a:off x="2342050" y="1025400"/>
              <a:ext cx="3594125" cy="3621050"/>
            </a:xfrm>
            <a:custGeom>
              <a:rect b="b" l="l" r="r" t="t"/>
              <a:pathLst>
                <a:path extrusionOk="0" h="144842" w="143765">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4"/>
            <p:cNvSpPr/>
            <p:nvPr/>
          </p:nvSpPr>
          <p:spPr>
            <a:xfrm>
              <a:off x="3621525" y="3838525"/>
              <a:ext cx="734900" cy="798900"/>
            </a:xfrm>
            <a:custGeom>
              <a:rect b="b" l="l" r="r" t="t"/>
              <a:pathLst>
                <a:path extrusionOk="0" h="31956" w="29396">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4"/>
            <p:cNvSpPr/>
            <p:nvPr/>
          </p:nvSpPr>
          <p:spPr>
            <a:xfrm>
              <a:off x="2437625" y="3653675"/>
              <a:ext cx="495950" cy="734875"/>
            </a:xfrm>
            <a:custGeom>
              <a:rect b="b" l="l" r="r" t="t"/>
              <a:pathLst>
                <a:path extrusionOk="0" h="29395" w="19838">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4"/>
            <p:cNvSpPr/>
            <p:nvPr/>
          </p:nvSpPr>
          <p:spPr>
            <a:xfrm>
              <a:off x="2333950" y="1018075"/>
              <a:ext cx="3604025" cy="3636025"/>
            </a:xfrm>
            <a:custGeom>
              <a:rect b="b" l="l" r="r" t="t"/>
              <a:pathLst>
                <a:path extrusionOk="0" h="145441" w="144161">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4"/>
            <p:cNvSpPr/>
            <p:nvPr/>
          </p:nvSpPr>
          <p:spPr>
            <a:xfrm>
              <a:off x="2728875" y="2701500"/>
              <a:ext cx="2002650" cy="1227200"/>
            </a:xfrm>
            <a:custGeom>
              <a:rect b="b" l="l" r="r" t="t"/>
              <a:pathLst>
                <a:path extrusionOk="0" h="49088" w="80106">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4"/>
            <p:cNvSpPr/>
            <p:nvPr/>
          </p:nvSpPr>
          <p:spPr>
            <a:xfrm>
              <a:off x="2941675" y="3491375"/>
              <a:ext cx="1069400" cy="313800"/>
            </a:xfrm>
            <a:custGeom>
              <a:rect b="b" l="l" r="r" t="t"/>
              <a:pathLst>
                <a:path extrusionOk="0" h="12552" w="42776">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4"/>
            <p:cNvSpPr/>
            <p:nvPr/>
          </p:nvSpPr>
          <p:spPr>
            <a:xfrm>
              <a:off x="4294200" y="3286675"/>
              <a:ext cx="393150" cy="620400"/>
            </a:xfrm>
            <a:custGeom>
              <a:rect b="b" l="l" r="r" t="t"/>
              <a:pathLst>
                <a:path extrusionOk="0" h="24816" w="15726">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4"/>
            <p:cNvSpPr/>
            <p:nvPr/>
          </p:nvSpPr>
          <p:spPr>
            <a:xfrm>
              <a:off x="2720750" y="2693375"/>
              <a:ext cx="2014375" cy="1243450"/>
            </a:xfrm>
            <a:custGeom>
              <a:rect b="b" l="l" r="r" t="t"/>
              <a:pathLst>
                <a:path extrusionOk="0" h="49738" w="80575">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4"/>
            <p:cNvSpPr/>
            <p:nvPr/>
          </p:nvSpPr>
          <p:spPr>
            <a:xfrm>
              <a:off x="3962375" y="3422450"/>
              <a:ext cx="140675" cy="348425"/>
            </a:xfrm>
            <a:custGeom>
              <a:rect b="b" l="l" r="r" t="t"/>
              <a:pathLst>
                <a:path extrusionOk="0" h="13937" w="5627">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4"/>
            <p:cNvSpPr/>
            <p:nvPr/>
          </p:nvSpPr>
          <p:spPr>
            <a:xfrm>
              <a:off x="3011100" y="2579750"/>
              <a:ext cx="993675" cy="569675"/>
            </a:xfrm>
            <a:custGeom>
              <a:rect b="b" l="l" r="r" t="t"/>
              <a:pathLst>
                <a:path extrusionOk="0" h="22787" w="39747">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4"/>
            <p:cNvSpPr/>
            <p:nvPr/>
          </p:nvSpPr>
          <p:spPr>
            <a:xfrm>
              <a:off x="3018325" y="2572550"/>
              <a:ext cx="988250" cy="584325"/>
            </a:xfrm>
            <a:custGeom>
              <a:rect b="b" l="l" r="r" t="t"/>
              <a:pathLst>
                <a:path extrusionOk="0" h="23373" w="3953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4"/>
            <p:cNvSpPr/>
            <p:nvPr/>
          </p:nvSpPr>
          <p:spPr>
            <a:xfrm>
              <a:off x="3553000" y="3237875"/>
              <a:ext cx="350775" cy="489200"/>
            </a:xfrm>
            <a:custGeom>
              <a:rect b="b" l="l" r="r" t="t"/>
              <a:pathLst>
                <a:path extrusionOk="0" h="19568" w="14031">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4"/>
            <p:cNvSpPr/>
            <p:nvPr/>
          </p:nvSpPr>
          <p:spPr>
            <a:xfrm>
              <a:off x="3580050" y="3238000"/>
              <a:ext cx="303900" cy="488725"/>
            </a:xfrm>
            <a:custGeom>
              <a:rect b="b" l="l" r="r" t="t"/>
              <a:pathLst>
                <a:path extrusionOk="0" h="19549" w="12156">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4"/>
            <p:cNvSpPr/>
            <p:nvPr/>
          </p:nvSpPr>
          <p:spPr>
            <a:xfrm>
              <a:off x="3572850" y="3229875"/>
              <a:ext cx="319225" cy="504975"/>
            </a:xfrm>
            <a:custGeom>
              <a:rect b="b" l="l" r="r" t="t"/>
              <a:pathLst>
                <a:path extrusionOk="0" h="20199" w="12769">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4"/>
            <p:cNvSpPr/>
            <p:nvPr/>
          </p:nvSpPr>
          <p:spPr>
            <a:xfrm>
              <a:off x="3224800" y="2836750"/>
              <a:ext cx="786275" cy="880150"/>
            </a:xfrm>
            <a:custGeom>
              <a:rect b="b" l="l" r="r" t="t"/>
              <a:pathLst>
                <a:path extrusionOk="0" h="35206" w="31451">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4"/>
            <p:cNvSpPr/>
            <p:nvPr/>
          </p:nvSpPr>
          <p:spPr>
            <a:xfrm>
              <a:off x="3217575" y="2829200"/>
              <a:ext cx="793500" cy="895725"/>
            </a:xfrm>
            <a:custGeom>
              <a:rect b="b" l="l" r="r" t="t"/>
              <a:pathLst>
                <a:path extrusionOk="0" h="35829" w="3174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4"/>
            <p:cNvSpPr/>
            <p:nvPr/>
          </p:nvSpPr>
          <p:spPr>
            <a:xfrm>
              <a:off x="3751375" y="3083575"/>
              <a:ext cx="155125" cy="68600"/>
            </a:xfrm>
            <a:custGeom>
              <a:rect b="b" l="l" r="r" t="t"/>
              <a:pathLst>
                <a:path extrusionOk="0" h="2744" w="6205">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4"/>
            <p:cNvSpPr/>
            <p:nvPr/>
          </p:nvSpPr>
          <p:spPr>
            <a:xfrm>
              <a:off x="3156275" y="3109950"/>
              <a:ext cx="628500" cy="217975"/>
            </a:xfrm>
            <a:custGeom>
              <a:rect b="b" l="l" r="r" t="t"/>
              <a:pathLst>
                <a:path extrusionOk="0" h="8719" w="2514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4"/>
            <p:cNvSpPr/>
            <p:nvPr/>
          </p:nvSpPr>
          <p:spPr>
            <a:xfrm>
              <a:off x="3501625" y="3169475"/>
              <a:ext cx="275025" cy="158450"/>
            </a:xfrm>
            <a:custGeom>
              <a:rect b="b" l="l" r="r" t="t"/>
              <a:pathLst>
                <a:path extrusionOk="0" h="6338" w="11001">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4"/>
            <p:cNvSpPr/>
            <p:nvPr/>
          </p:nvSpPr>
          <p:spPr>
            <a:xfrm>
              <a:off x="3217575" y="3153250"/>
              <a:ext cx="351700" cy="144800"/>
            </a:xfrm>
            <a:custGeom>
              <a:rect b="b" l="l" r="r" t="t"/>
              <a:pathLst>
                <a:path extrusionOk="0" h="5792" w="14068">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4"/>
            <p:cNvSpPr/>
            <p:nvPr/>
          </p:nvSpPr>
          <p:spPr>
            <a:xfrm>
              <a:off x="3148150" y="3102400"/>
              <a:ext cx="633000" cy="233000"/>
            </a:xfrm>
            <a:custGeom>
              <a:rect b="b" l="l" r="r" t="t"/>
              <a:pathLst>
                <a:path extrusionOk="0" h="9320" w="2532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4"/>
            <p:cNvSpPr/>
            <p:nvPr/>
          </p:nvSpPr>
          <p:spPr>
            <a:xfrm>
              <a:off x="3403325" y="3253325"/>
              <a:ext cx="122650" cy="195700"/>
            </a:xfrm>
            <a:custGeom>
              <a:rect b="b" l="l" r="r" t="t"/>
              <a:pathLst>
                <a:path extrusionOk="0" h="7828" w="4906">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4"/>
            <p:cNvSpPr/>
            <p:nvPr/>
          </p:nvSpPr>
          <p:spPr>
            <a:xfrm>
              <a:off x="3510625" y="3441775"/>
              <a:ext cx="207425" cy="137075"/>
            </a:xfrm>
            <a:custGeom>
              <a:rect b="b" l="l" r="r" t="t"/>
              <a:pathLst>
                <a:path extrusionOk="0" h="5483" w="8297">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4"/>
            <p:cNvSpPr/>
            <p:nvPr/>
          </p:nvSpPr>
          <p:spPr>
            <a:xfrm>
              <a:off x="3519650" y="3464200"/>
              <a:ext cx="179450" cy="87600"/>
            </a:xfrm>
            <a:custGeom>
              <a:rect b="b" l="l" r="r" t="t"/>
              <a:pathLst>
                <a:path extrusionOk="0" h="3504" w="7178">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4"/>
            <p:cNvSpPr/>
            <p:nvPr/>
          </p:nvSpPr>
          <p:spPr>
            <a:xfrm>
              <a:off x="3448425" y="3008125"/>
              <a:ext cx="265700" cy="114050"/>
            </a:xfrm>
            <a:custGeom>
              <a:rect b="b" l="l" r="r" t="t"/>
              <a:pathLst>
                <a:path extrusionOk="0" h="4562" w="10628">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4"/>
            <p:cNvSpPr/>
            <p:nvPr/>
          </p:nvSpPr>
          <p:spPr>
            <a:xfrm>
              <a:off x="3440300" y="3000850"/>
              <a:ext cx="279550" cy="128075"/>
            </a:xfrm>
            <a:custGeom>
              <a:rect b="b" l="l" r="r" t="t"/>
              <a:pathLst>
                <a:path extrusionOk="0" h="5123" w="11182">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4"/>
            <p:cNvSpPr/>
            <p:nvPr/>
          </p:nvSpPr>
          <p:spPr>
            <a:xfrm>
              <a:off x="3222100" y="3043825"/>
              <a:ext cx="154200" cy="61775"/>
            </a:xfrm>
            <a:custGeom>
              <a:rect b="b" l="l" r="r" t="t"/>
              <a:pathLst>
                <a:path extrusionOk="0" h="2471" w="6168">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4"/>
            <p:cNvSpPr/>
            <p:nvPr/>
          </p:nvSpPr>
          <p:spPr>
            <a:xfrm>
              <a:off x="3217575" y="3036025"/>
              <a:ext cx="166850" cy="76650"/>
            </a:xfrm>
            <a:custGeom>
              <a:rect b="b" l="l" r="r" t="t"/>
              <a:pathLst>
                <a:path extrusionOk="0" h="3066" w="6674">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4"/>
            <p:cNvSpPr/>
            <p:nvPr/>
          </p:nvSpPr>
          <p:spPr>
            <a:xfrm>
              <a:off x="3744175" y="2649575"/>
              <a:ext cx="185750" cy="297200"/>
            </a:xfrm>
            <a:custGeom>
              <a:rect b="b" l="l" r="r" t="t"/>
              <a:pathLst>
                <a:path extrusionOk="0" h="11888" w="743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4"/>
            <p:cNvSpPr/>
            <p:nvPr/>
          </p:nvSpPr>
          <p:spPr>
            <a:xfrm>
              <a:off x="3736050" y="2641975"/>
              <a:ext cx="198400" cy="312025"/>
            </a:xfrm>
            <a:custGeom>
              <a:rect b="b" l="l" r="r" t="t"/>
              <a:pathLst>
                <a:path extrusionOk="0" h="12481" w="7936">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4"/>
            <p:cNvSpPr/>
            <p:nvPr/>
          </p:nvSpPr>
          <p:spPr>
            <a:xfrm>
              <a:off x="3817200" y="2908125"/>
              <a:ext cx="233550" cy="136925"/>
            </a:xfrm>
            <a:custGeom>
              <a:rect b="b" l="l" r="r" t="t"/>
              <a:pathLst>
                <a:path extrusionOk="0" h="5477" w="9342">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4"/>
            <p:cNvSpPr/>
            <p:nvPr/>
          </p:nvSpPr>
          <p:spPr>
            <a:xfrm>
              <a:off x="3815400" y="2900775"/>
              <a:ext cx="237175" cy="152400"/>
            </a:xfrm>
            <a:custGeom>
              <a:rect b="b" l="l" r="r" t="t"/>
              <a:pathLst>
                <a:path extrusionOk="0" h="6096" w="9487">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4"/>
            <p:cNvSpPr/>
            <p:nvPr/>
          </p:nvSpPr>
          <p:spPr>
            <a:xfrm>
              <a:off x="3821700" y="2967975"/>
              <a:ext cx="66750" cy="73075"/>
            </a:xfrm>
            <a:custGeom>
              <a:rect b="b" l="l" r="r" t="t"/>
              <a:pathLst>
                <a:path extrusionOk="0" h="2923" w="267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4"/>
            <p:cNvSpPr/>
            <p:nvPr/>
          </p:nvSpPr>
          <p:spPr>
            <a:xfrm>
              <a:off x="3818100" y="2960275"/>
              <a:ext cx="73975" cy="88400"/>
            </a:xfrm>
            <a:custGeom>
              <a:rect b="b" l="l" r="r" t="t"/>
              <a:pathLst>
                <a:path extrusionOk="0" h="3536" w="2959">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4"/>
            <p:cNvSpPr/>
            <p:nvPr/>
          </p:nvSpPr>
          <p:spPr>
            <a:xfrm>
              <a:off x="3797375" y="3155050"/>
              <a:ext cx="75750" cy="128050"/>
            </a:xfrm>
            <a:custGeom>
              <a:rect b="b" l="l" r="r" t="t"/>
              <a:pathLst>
                <a:path extrusionOk="0" h="5122" w="303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4"/>
            <p:cNvSpPr/>
            <p:nvPr/>
          </p:nvSpPr>
          <p:spPr>
            <a:xfrm>
              <a:off x="4011050" y="1025400"/>
              <a:ext cx="1925125" cy="2285650"/>
            </a:xfrm>
            <a:custGeom>
              <a:rect b="b" l="l" r="r" t="t"/>
              <a:pathLst>
                <a:path extrusionOk="0" h="91426" w="77005">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4"/>
            <p:cNvSpPr/>
            <p:nvPr/>
          </p:nvSpPr>
          <p:spPr>
            <a:xfrm>
              <a:off x="4002950" y="1018075"/>
              <a:ext cx="1935025" cy="2300275"/>
            </a:xfrm>
            <a:custGeom>
              <a:rect b="b" l="l" r="r" t="t"/>
              <a:pathLst>
                <a:path extrusionOk="0" h="92011" w="77401">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4"/>
            <p:cNvSpPr/>
            <p:nvPr/>
          </p:nvSpPr>
          <p:spPr>
            <a:xfrm>
              <a:off x="4489850" y="2578700"/>
              <a:ext cx="470700" cy="295075"/>
            </a:xfrm>
            <a:custGeom>
              <a:rect b="b" l="l" r="r" t="t"/>
              <a:pathLst>
                <a:path extrusionOk="0" h="11803" w="18828">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4"/>
            <p:cNvSpPr/>
            <p:nvPr/>
          </p:nvSpPr>
          <p:spPr>
            <a:xfrm>
              <a:off x="5419475" y="1062375"/>
              <a:ext cx="516700" cy="513275"/>
            </a:xfrm>
            <a:custGeom>
              <a:rect b="b" l="l" r="r" t="t"/>
              <a:pathLst>
                <a:path extrusionOk="0" h="20531" w="20668">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4"/>
            <p:cNvSpPr/>
            <p:nvPr/>
          </p:nvSpPr>
          <p:spPr>
            <a:xfrm>
              <a:off x="5411375" y="1055025"/>
              <a:ext cx="526600" cy="528425"/>
            </a:xfrm>
            <a:custGeom>
              <a:rect b="b" l="l" r="r" t="t"/>
              <a:pathLst>
                <a:path extrusionOk="0" h="21137" w="21064">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4"/>
            <p:cNvSpPr/>
            <p:nvPr/>
          </p:nvSpPr>
          <p:spPr>
            <a:xfrm>
              <a:off x="4158925" y="1025400"/>
              <a:ext cx="508275" cy="645500"/>
            </a:xfrm>
            <a:custGeom>
              <a:rect b="b" l="l" r="r" t="t"/>
              <a:pathLst>
                <a:path extrusionOk="0" h="25820" w="20331">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4"/>
            <p:cNvSpPr/>
            <p:nvPr/>
          </p:nvSpPr>
          <p:spPr>
            <a:xfrm>
              <a:off x="4176975" y="1018075"/>
              <a:ext cx="496850" cy="660050"/>
            </a:xfrm>
            <a:custGeom>
              <a:rect b="b" l="l" r="r" t="t"/>
              <a:pathLst>
                <a:path extrusionOk="0" h="26402"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4"/>
            <p:cNvSpPr/>
            <p:nvPr/>
          </p:nvSpPr>
          <p:spPr>
            <a:xfrm>
              <a:off x="4167950" y="1025400"/>
              <a:ext cx="499250" cy="549925"/>
            </a:xfrm>
            <a:custGeom>
              <a:rect b="b" l="l" r="r" t="t"/>
              <a:pathLst>
                <a:path extrusionOk="0" h="21997" w="1997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4"/>
            <p:cNvSpPr/>
            <p:nvPr/>
          </p:nvSpPr>
          <p:spPr>
            <a:xfrm>
              <a:off x="4176975" y="1018075"/>
              <a:ext cx="496850" cy="564825"/>
            </a:xfrm>
            <a:custGeom>
              <a:rect b="b" l="l" r="r" t="t"/>
              <a:pathLst>
                <a:path extrusionOk="0" h="22593"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4"/>
            <p:cNvSpPr/>
            <p:nvPr/>
          </p:nvSpPr>
          <p:spPr>
            <a:xfrm>
              <a:off x="4178775" y="1025400"/>
              <a:ext cx="488425" cy="508700"/>
            </a:xfrm>
            <a:custGeom>
              <a:rect b="b" l="l" r="r" t="t"/>
              <a:pathLst>
                <a:path extrusionOk="0" h="20348" w="19537">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4"/>
            <p:cNvSpPr/>
            <p:nvPr/>
          </p:nvSpPr>
          <p:spPr>
            <a:xfrm>
              <a:off x="4176975" y="1018075"/>
              <a:ext cx="496850" cy="523900"/>
            </a:xfrm>
            <a:custGeom>
              <a:rect b="b" l="l" r="r" t="t"/>
              <a:pathLst>
                <a:path extrusionOk="0" h="20956"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4"/>
            <p:cNvSpPr/>
            <p:nvPr/>
          </p:nvSpPr>
          <p:spPr>
            <a:xfrm>
              <a:off x="5450150" y="1062375"/>
              <a:ext cx="486025" cy="512950"/>
            </a:xfrm>
            <a:custGeom>
              <a:rect b="b" l="l" r="r" t="t"/>
              <a:pathLst>
                <a:path extrusionOk="0" h="20518" w="19441">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4"/>
            <p:cNvSpPr/>
            <p:nvPr/>
          </p:nvSpPr>
          <p:spPr>
            <a:xfrm>
              <a:off x="5442025" y="1055025"/>
              <a:ext cx="495950" cy="528425"/>
            </a:xfrm>
            <a:custGeom>
              <a:rect b="b" l="l" r="r" t="t"/>
              <a:pathLst>
                <a:path extrusionOk="0" h="21137" w="19838">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4"/>
            <p:cNvSpPr/>
            <p:nvPr/>
          </p:nvSpPr>
          <p:spPr>
            <a:xfrm>
              <a:off x="4674700" y="3104025"/>
              <a:ext cx="162325" cy="244525"/>
            </a:xfrm>
            <a:custGeom>
              <a:rect b="b" l="l" r="r" t="t"/>
              <a:pathLst>
                <a:path extrusionOk="0" h="9781" w="6493">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4"/>
            <p:cNvSpPr/>
            <p:nvPr/>
          </p:nvSpPr>
          <p:spPr>
            <a:xfrm>
              <a:off x="4667475" y="3096425"/>
              <a:ext cx="176750" cy="259725"/>
            </a:xfrm>
            <a:custGeom>
              <a:rect b="b" l="l" r="r" t="t"/>
              <a:pathLst>
                <a:path extrusionOk="0" h="10389" w="707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4"/>
            <p:cNvSpPr/>
            <p:nvPr/>
          </p:nvSpPr>
          <p:spPr>
            <a:xfrm>
              <a:off x="4739591" y="-166683"/>
              <a:ext cx="18104" cy="2089879"/>
            </a:xfrm>
            <a:custGeom>
              <a:rect b="b" l="l" r="r" t="t"/>
              <a:pathLst>
                <a:path extrusionOk="0" h="67410" w="722">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4"/>
            <p:cNvSpPr/>
            <p:nvPr/>
          </p:nvSpPr>
          <p:spPr>
            <a:xfrm>
              <a:off x="4742325" y="1908025"/>
              <a:ext cx="15350" cy="1251550"/>
            </a:xfrm>
            <a:custGeom>
              <a:rect b="b" l="l" r="r" t="t"/>
              <a:pathLst>
                <a:path extrusionOk="0" h="50062" w="614">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4"/>
            <p:cNvSpPr/>
            <p:nvPr/>
          </p:nvSpPr>
          <p:spPr>
            <a:xfrm>
              <a:off x="3923552" y="-166737"/>
              <a:ext cx="18104" cy="2984732"/>
            </a:xfrm>
            <a:custGeom>
              <a:rect b="b" l="l" r="r" t="t"/>
              <a:pathLst>
                <a:path extrusionOk="0" h="103153" w="722">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4"/>
            <p:cNvSpPr/>
            <p:nvPr/>
          </p:nvSpPr>
          <p:spPr>
            <a:xfrm>
              <a:off x="3599900" y="4261400"/>
              <a:ext cx="339050" cy="267825"/>
            </a:xfrm>
            <a:custGeom>
              <a:rect b="b" l="l" r="r" t="t"/>
              <a:pathLst>
                <a:path extrusionOk="0" h="10713" w="13562">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4"/>
            <p:cNvSpPr/>
            <p:nvPr/>
          </p:nvSpPr>
          <p:spPr>
            <a:xfrm>
              <a:off x="3591775" y="4254175"/>
              <a:ext cx="355300" cy="282700"/>
            </a:xfrm>
            <a:custGeom>
              <a:rect b="b" l="l" r="r" t="t"/>
              <a:pathLst>
                <a:path extrusionOk="0" h="11308" w="14212">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4"/>
            <p:cNvSpPr/>
            <p:nvPr/>
          </p:nvSpPr>
          <p:spPr>
            <a:xfrm>
              <a:off x="3592675" y="4213600"/>
              <a:ext cx="394975" cy="349875"/>
            </a:xfrm>
            <a:custGeom>
              <a:rect b="b" l="l" r="r" t="t"/>
              <a:pathLst>
                <a:path extrusionOk="0" h="13995" w="15799">
                  <a:moveTo>
                    <a:pt x="8801" y="1"/>
                  </a:moveTo>
                  <a:lnTo>
                    <a:pt x="1" y="10569"/>
                  </a:lnTo>
                  <a:lnTo>
                    <a:pt x="5375" y="13995"/>
                  </a:lnTo>
                  <a:lnTo>
                    <a:pt x="15798" y="3572"/>
                  </a:lnTo>
                  <a:lnTo>
                    <a:pt x="88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4"/>
            <p:cNvSpPr/>
            <p:nvPr/>
          </p:nvSpPr>
          <p:spPr>
            <a:xfrm>
              <a:off x="3584575" y="4205450"/>
              <a:ext cx="411175" cy="365600"/>
            </a:xfrm>
            <a:custGeom>
              <a:rect b="b" l="l" r="r" t="t"/>
              <a:pathLst>
                <a:path extrusionOk="0" h="14624" w="16447">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4"/>
            <p:cNvSpPr/>
            <p:nvPr/>
          </p:nvSpPr>
          <p:spPr>
            <a:xfrm>
              <a:off x="3659400" y="4259600"/>
              <a:ext cx="255200" cy="233550"/>
            </a:xfrm>
            <a:custGeom>
              <a:rect b="b" l="l" r="r" t="t"/>
              <a:pathLst>
                <a:path extrusionOk="0" h="9342" w="10208">
                  <a:moveTo>
                    <a:pt x="6601" y="0"/>
                  </a:moveTo>
                  <a:lnTo>
                    <a:pt x="1" y="7827"/>
                  </a:lnTo>
                  <a:lnTo>
                    <a:pt x="2598" y="9342"/>
                  </a:lnTo>
                  <a:lnTo>
                    <a:pt x="10208" y="1623"/>
                  </a:lnTo>
                  <a:lnTo>
                    <a:pt x="66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4"/>
            <p:cNvSpPr/>
            <p:nvPr/>
          </p:nvSpPr>
          <p:spPr>
            <a:xfrm>
              <a:off x="3651300" y="4252025"/>
              <a:ext cx="271425" cy="248425"/>
            </a:xfrm>
            <a:custGeom>
              <a:rect b="b" l="l" r="r" t="t"/>
              <a:pathLst>
                <a:path extrusionOk="0" h="9937" w="10857">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4"/>
            <p:cNvSpPr/>
            <p:nvPr/>
          </p:nvSpPr>
          <p:spPr>
            <a:xfrm>
              <a:off x="2214925" y="4282725"/>
              <a:ext cx="151500" cy="319300"/>
            </a:xfrm>
            <a:custGeom>
              <a:rect b="b" l="l" r="r" t="t"/>
              <a:pathLst>
                <a:path extrusionOk="0" h="12772" w="606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4"/>
            <p:cNvSpPr/>
            <p:nvPr/>
          </p:nvSpPr>
          <p:spPr>
            <a:xfrm>
              <a:off x="2218525" y="4275825"/>
              <a:ext cx="153300" cy="333650"/>
            </a:xfrm>
            <a:custGeom>
              <a:rect b="b" l="l" r="r" t="t"/>
              <a:pathLst>
                <a:path extrusionOk="0" h="13346" w="6132">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4"/>
            <p:cNvSpPr/>
            <p:nvPr/>
          </p:nvSpPr>
          <p:spPr>
            <a:xfrm>
              <a:off x="2166225" y="4403450"/>
              <a:ext cx="113650" cy="239800"/>
            </a:xfrm>
            <a:custGeom>
              <a:rect b="b" l="l" r="r" t="t"/>
              <a:pathLst>
                <a:path extrusionOk="0" h="9592" w="4546">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4"/>
            <p:cNvSpPr/>
            <p:nvPr/>
          </p:nvSpPr>
          <p:spPr>
            <a:xfrm>
              <a:off x="2166225" y="4395750"/>
              <a:ext cx="119950" cy="255200"/>
            </a:xfrm>
            <a:custGeom>
              <a:rect b="b" l="l" r="r" t="t"/>
              <a:pathLst>
                <a:path extrusionOk="0" h="10208" w="4798">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4"/>
            <p:cNvSpPr/>
            <p:nvPr/>
          </p:nvSpPr>
          <p:spPr>
            <a:xfrm>
              <a:off x="2527800" y="4365100"/>
              <a:ext cx="239875" cy="326075"/>
            </a:xfrm>
            <a:custGeom>
              <a:rect b="b" l="l" r="r" t="t"/>
              <a:pathLst>
                <a:path extrusionOk="0" h="13043" w="9595">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4"/>
            <p:cNvSpPr/>
            <p:nvPr/>
          </p:nvSpPr>
          <p:spPr>
            <a:xfrm>
              <a:off x="2526000" y="4357550"/>
              <a:ext cx="235350" cy="341200"/>
            </a:xfrm>
            <a:custGeom>
              <a:rect b="b" l="l" r="r" t="t"/>
              <a:pathLst>
                <a:path extrusionOk="0" h="13648" w="9414">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4"/>
            <p:cNvSpPr/>
            <p:nvPr/>
          </p:nvSpPr>
          <p:spPr>
            <a:xfrm>
              <a:off x="2313200" y="4261075"/>
              <a:ext cx="151500" cy="319325"/>
            </a:xfrm>
            <a:custGeom>
              <a:rect b="b" l="l" r="r" t="t"/>
              <a:pathLst>
                <a:path extrusionOk="0" h="12773" w="606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4"/>
            <p:cNvSpPr/>
            <p:nvPr/>
          </p:nvSpPr>
          <p:spPr>
            <a:xfrm>
              <a:off x="2316800" y="4254175"/>
              <a:ext cx="154225" cy="333650"/>
            </a:xfrm>
            <a:custGeom>
              <a:rect b="b" l="l" r="r" t="t"/>
              <a:pathLst>
                <a:path extrusionOk="0" h="13346" w="6169">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4"/>
            <p:cNvSpPr/>
            <p:nvPr/>
          </p:nvSpPr>
          <p:spPr>
            <a:xfrm>
              <a:off x="2431325" y="4289025"/>
              <a:ext cx="151500" cy="319325"/>
            </a:xfrm>
            <a:custGeom>
              <a:rect b="b" l="l" r="r" t="t"/>
              <a:pathLst>
                <a:path extrusionOk="0" h="12773" w="606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4"/>
            <p:cNvSpPr/>
            <p:nvPr/>
          </p:nvSpPr>
          <p:spPr>
            <a:xfrm>
              <a:off x="2434025" y="4281225"/>
              <a:ext cx="154225" cy="334550"/>
            </a:xfrm>
            <a:custGeom>
              <a:rect b="b" l="l" r="r" t="t"/>
              <a:pathLst>
                <a:path extrusionOk="0" h="13382" w="6169">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4"/>
            <p:cNvSpPr/>
            <p:nvPr/>
          </p:nvSpPr>
          <p:spPr>
            <a:xfrm>
              <a:off x="3493500" y="4624625"/>
              <a:ext cx="241675" cy="332750"/>
            </a:xfrm>
            <a:custGeom>
              <a:rect b="b" l="l" r="r" t="t"/>
              <a:pathLst>
                <a:path extrusionOk="0" h="13310" w="9667">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4"/>
            <p:cNvSpPr/>
            <p:nvPr/>
          </p:nvSpPr>
          <p:spPr>
            <a:xfrm>
              <a:off x="3492600" y="4617575"/>
              <a:ext cx="237175" cy="347150"/>
            </a:xfrm>
            <a:custGeom>
              <a:rect b="b" l="l" r="r" t="t"/>
              <a:pathLst>
                <a:path extrusionOk="0" h="13886" w="9487">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4"/>
            <p:cNvSpPr/>
            <p:nvPr/>
          </p:nvSpPr>
          <p:spPr>
            <a:xfrm>
              <a:off x="3610725" y="4730250"/>
              <a:ext cx="182150" cy="250325"/>
            </a:xfrm>
            <a:custGeom>
              <a:rect b="b" l="l" r="r" t="t"/>
              <a:pathLst>
                <a:path extrusionOk="0" h="10013" w="7286">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4"/>
            <p:cNvSpPr/>
            <p:nvPr/>
          </p:nvSpPr>
          <p:spPr>
            <a:xfrm>
              <a:off x="3608925" y="4723050"/>
              <a:ext cx="181250" cy="265125"/>
            </a:xfrm>
            <a:custGeom>
              <a:rect b="b" l="l" r="r" t="t"/>
              <a:pathLst>
                <a:path extrusionOk="0" h="10605" w="725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4"/>
            <p:cNvSpPr/>
            <p:nvPr/>
          </p:nvSpPr>
          <p:spPr>
            <a:xfrm>
              <a:off x="3129225" y="4525600"/>
              <a:ext cx="300275" cy="286350"/>
            </a:xfrm>
            <a:custGeom>
              <a:rect b="b" l="l" r="r" t="t"/>
              <a:pathLst>
                <a:path extrusionOk="0" h="11454" w="12011">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4"/>
            <p:cNvSpPr/>
            <p:nvPr/>
          </p:nvSpPr>
          <p:spPr>
            <a:xfrm>
              <a:off x="3136425" y="4518300"/>
              <a:ext cx="300300" cy="301275"/>
            </a:xfrm>
            <a:custGeom>
              <a:rect b="b" l="l" r="r" t="t"/>
              <a:pathLst>
                <a:path extrusionOk="0" h="12051" w="12012">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4"/>
            <p:cNvSpPr/>
            <p:nvPr/>
          </p:nvSpPr>
          <p:spPr>
            <a:xfrm>
              <a:off x="3441200" y="4492850"/>
              <a:ext cx="241675" cy="331975"/>
            </a:xfrm>
            <a:custGeom>
              <a:rect b="b" l="l" r="r" t="t"/>
              <a:pathLst>
                <a:path extrusionOk="0" h="13279" w="9667">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4"/>
            <p:cNvSpPr/>
            <p:nvPr/>
          </p:nvSpPr>
          <p:spPr>
            <a:xfrm>
              <a:off x="3440300" y="4485025"/>
              <a:ext cx="237175" cy="348075"/>
            </a:xfrm>
            <a:custGeom>
              <a:rect b="b" l="l" r="r" t="t"/>
              <a:pathLst>
                <a:path extrusionOk="0" h="13923" w="9487">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4"/>
            <p:cNvSpPr/>
            <p:nvPr/>
          </p:nvSpPr>
          <p:spPr>
            <a:xfrm>
              <a:off x="3309550" y="4463625"/>
              <a:ext cx="241675" cy="332350"/>
            </a:xfrm>
            <a:custGeom>
              <a:rect b="b" l="l" r="r" t="t"/>
              <a:pathLst>
                <a:path extrusionOk="0" h="13294" w="9667">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4"/>
            <p:cNvSpPr/>
            <p:nvPr/>
          </p:nvSpPr>
          <p:spPr>
            <a:xfrm>
              <a:off x="3308650" y="4456175"/>
              <a:ext cx="237175" cy="347150"/>
            </a:xfrm>
            <a:custGeom>
              <a:rect b="b" l="l" r="r" t="t"/>
              <a:pathLst>
                <a:path extrusionOk="0" h="13886" w="9487">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4"/>
            <p:cNvSpPr/>
            <p:nvPr/>
          </p:nvSpPr>
          <p:spPr>
            <a:xfrm>
              <a:off x="1841625" y="4237050"/>
              <a:ext cx="1703300" cy="1232625"/>
            </a:xfrm>
            <a:custGeom>
              <a:rect b="b" l="l" r="r" t="t"/>
              <a:pathLst>
                <a:path extrusionOk="0" h="49305" w="68132">
                  <a:moveTo>
                    <a:pt x="1" y="1"/>
                  </a:moveTo>
                  <a:lnTo>
                    <a:pt x="10712" y="29287"/>
                  </a:lnTo>
                  <a:lnTo>
                    <a:pt x="68131" y="49304"/>
                  </a:lnTo>
                  <a:lnTo>
                    <a:pt x="64849" y="21352"/>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4"/>
            <p:cNvSpPr/>
            <p:nvPr/>
          </p:nvSpPr>
          <p:spPr>
            <a:xfrm>
              <a:off x="1833500" y="4229500"/>
              <a:ext cx="1718625" cy="1247750"/>
            </a:xfrm>
            <a:custGeom>
              <a:rect b="b" l="l" r="r" t="t"/>
              <a:pathLst>
                <a:path extrusionOk="0" h="49910" w="68745">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4"/>
            <p:cNvSpPr/>
            <p:nvPr/>
          </p:nvSpPr>
          <p:spPr>
            <a:xfrm>
              <a:off x="5068725" y="3813275"/>
              <a:ext cx="471600" cy="14450"/>
            </a:xfrm>
            <a:custGeom>
              <a:rect b="b" l="l" r="r" t="t"/>
              <a:pathLst>
                <a:path extrusionOk="0" h="578" w="18864">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4"/>
            <p:cNvSpPr/>
            <p:nvPr/>
          </p:nvSpPr>
          <p:spPr>
            <a:xfrm>
              <a:off x="4743225" y="3813275"/>
              <a:ext cx="174050" cy="14450"/>
            </a:xfrm>
            <a:custGeom>
              <a:rect b="b" l="l" r="r" t="t"/>
              <a:pathLst>
                <a:path extrusionOk="0" h="578" w="6962">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4"/>
            <p:cNvSpPr/>
            <p:nvPr/>
          </p:nvSpPr>
          <p:spPr>
            <a:xfrm>
              <a:off x="5445625" y="3896225"/>
              <a:ext cx="94700" cy="15350"/>
            </a:xfrm>
            <a:custGeom>
              <a:rect b="b" l="l" r="r" t="t"/>
              <a:pathLst>
                <a:path extrusionOk="0" h="614" w="3788">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4"/>
            <p:cNvSpPr/>
            <p:nvPr/>
          </p:nvSpPr>
          <p:spPr>
            <a:xfrm>
              <a:off x="5221125" y="3896225"/>
              <a:ext cx="174025" cy="15350"/>
            </a:xfrm>
            <a:custGeom>
              <a:rect b="b" l="l" r="r" t="t"/>
              <a:pathLst>
                <a:path extrusionOk="0" h="614" w="6961">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4"/>
            <p:cNvSpPr/>
            <p:nvPr/>
          </p:nvSpPr>
          <p:spPr>
            <a:xfrm>
              <a:off x="4743225" y="3896225"/>
              <a:ext cx="384150" cy="15350"/>
            </a:xfrm>
            <a:custGeom>
              <a:rect b="b" l="l" r="r" t="t"/>
              <a:pathLst>
                <a:path extrusionOk="0" h="614" w="15366">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4"/>
            <p:cNvSpPr/>
            <p:nvPr/>
          </p:nvSpPr>
          <p:spPr>
            <a:xfrm>
              <a:off x="5120125" y="3979175"/>
              <a:ext cx="420200" cy="15350"/>
            </a:xfrm>
            <a:custGeom>
              <a:rect b="b" l="l" r="r" t="t"/>
              <a:pathLst>
                <a:path extrusionOk="0" h="614" w="16808">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4"/>
            <p:cNvSpPr/>
            <p:nvPr/>
          </p:nvSpPr>
          <p:spPr>
            <a:xfrm>
              <a:off x="4743225" y="3979175"/>
              <a:ext cx="304800" cy="15350"/>
            </a:xfrm>
            <a:custGeom>
              <a:rect b="b" l="l" r="r" t="t"/>
              <a:pathLst>
                <a:path extrusionOk="0" h="614" w="12192">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4"/>
            <p:cNvSpPr/>
            <p:nvPr/>
          </p:nvSpPr>
          <p:spPr>
            <a:xfrm>
              <a:off x="5350950" y="4062125"/>
              <a:ext cx="189375" cy="15350"/>
            </a:xfrm>
            <a:custGeom>
              <a:rect b="b" l="l" r="r" t="t"/>
              <a:pathLst>
                <a:path extrusionOk="0" h="614" w="7575">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4"/>
            <p:cNvSpPr/>
            <p:nvPr/>
          </p:nvSpPr>
          <p:spPr>
            <a:xfrm>
              <a:off x="4917250" y="4062125"/>
              <a:ext cx="376925" cy="15350"/>
            </a:xfrm>
            <a:custGeom>
              <a:rect b="b" l="l" r="r" t="t"/>
              <a:pathLst>
                <a:path extrusionOk="0" h="614" w="15077">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4"/>
            <p:cNvSpPr/>
            <p:nvPr/>
          </p:nvSpPr>
          <p:spPr>
            <a:xfrm>
              <a:off x="4743225" y="4062125"/>
              <a:ext cx="109125" cy="15350"/>
            </a:xfrm>
            <a:custGeom>
              <a:rect b="b" l="l" r="r" t="t"/>
              <a:pathLst>
                <a:path extrusionOk="0" h="614" w="4365">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4"/>
            <p:cNvSpPr/>
            <p:nvPr/>
          </p:nvSpPr>
          <p:spPr>
            <a:xfrm>
              <a:off x="5068725" y="4135175"/>
              <a:ext cx="471600" cy="15350"/>
            </a:xfrm>
            <a:custGeom>
              <a:rect b="b" l="l" r="r" t="t"/>
              <a:pathLst>
                <a:path extrusionOk="0" h="614" w="18864">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4"/>
            <p:cNvSpPr/>
            <p:nvPr/>
          </p:nvSpPr>
          <p:spPr>
            <a:xfrm>
              <a:off x="4743225" y="4135175"/>
              <a:ext cx="174050" cy="15350"/>
            </a:xfrm>
            <a:custGeom>
              <a:rect b="b" l="l" r="r" t="t"/>
              <a:pathLst>
                <a:path extrusionOk="0" h="614" w="6962">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4"/>
            <p:cNvSpPr/>
            <p:nvPr/>
          </p:nvSpPr>
          <p:spPr>
            <a:xfrm>
              <a:off x="5445625" y="4218125"/>
              <a:ext cx="94700" cy="15350"/>
            </a:xfrm>
            <a:custGeom>
              <a:rect b="b" l="l" r="r" t="t"/>
              <a:pathLst>
                <a:path extrusionOk="0" h="614" w="3788">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4"/>
            <p:cNvSpPr/>
            <p:nvPr/>
          </p:nvSpPr>
          <p:spPr>
            <a:xfrm>
              <a:off x="5221125" y="4218125"/>
              <a:ext cx="174025" cy="15350"/>
            </a:xfrm>
            <a:custGeom>
              <a:rect b="b" l="l" r="r" t="t"/>
              <a:pathLst>
                <a:path extrusionOk="0" h="614" w="6961">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4"/>
            <p:cNvSpPr/>
            <p:nvPr/>
          </p:nvSpPr>
          <p:spPr>
            <a:xfrm>
              <a:off x="4743225" y="4218125"/>
              <a:ext cx="384150" cy="15350"/>
            </a:xfrm>
            <a:custGeom>
              <a:rect b="b" l="l" r="r" t="t"/>
              <a:pathLst>
                <a:path extrusionOk="0" h="614" w="15366">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4"/>
            <p:cNvSpPr/>
            <p:nvPr/>
          </p:nvSpPr>
          <p:spPr>
            <a:xfrm>
              <a:off x="5120125" y="4301975"/>
              <a:ext cx="420200" cy="14450"/>
            </a:xfrm>
            <a:custGeom>
              <a:rect b="b" l="l" r="r" t="t"/>
              <a:pathLst>
                <a:path extrusionOk="0" h="578" w="16808">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4"/>
            <p:cNvSpPr/>
            <p:nvPr/>
          </p:nvSpPr>
          <p:spPr>
            <a:xfrm>
              <a:off x="4743225" y="4301975"/>
              <a:ext cx="304800" cy="14450"/>
            </a:xfrm>
            <a:custGeom>
              <a:rect b="b" l="l" r="r" t="t"/>
              <a:pathLst>
                <a:path extrusionOk="0" h="578" w="12192">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4"/>
            <p:cNvSpPr/>
            <p:nvPr/>
          </p:nvSpPr>
          <p:spPr>
            <a:xfrm>
              <a:off x="5445625" y="4457975"/>
              <a:ext cx="94700" cy="15350"/>
            </a:xfrm>
            <a:custGeom>
              <a:rect b="b" l="l" r="r" t="t"/>
              <a:pathLst>
                <a:path extrusionOk="0" h="614" w="3788">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4"/>
            <p:cNvSpPr/>
            <p:nvPr/>
          </p:nvSpPr>
          <p:spPr>
            <a:xfrm>
              <a:off x="5221125" y="4457975"/>
              <a:ext cx="174025" cy="15350"/>
            </a:xfrm>
            <a:custGeom>
              <a:rect b="b" l="l" r="r" t="t"/>
              <a:pathLst>
                <a:path extrusionOk="0" h="614" w="6961">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4"/>
            <p:cNvSpPr/>
            <p:nvPr/>
          </p:nvSpPr>
          <p:spPr>
            <a:xfrm>
              <a:off x="4743225" y="4457975"/>
              <a:ext cx="384150" cy="15350"/>
            </a:xfrm>
            <a:custGeom>
              <a:rect b="b" l="l" r="r" t="t"/>
              <a:pathLst>
                <a:path extrusionOk="0" h="614" w="15366">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4"/>
            <p:cNvSpPr/>
            <p:nvPr/>
          </p:nvSpPr>
          <p:spPr>
            <a:xfrm>
              <a:off x="5120125" y="4540925"/>
              <a:ext cx="420200" cy="15350"/>
            </a:xfrm>
            <a:custGeom>
              <a:rect b="b" l="l" r="r" t="t"/>
              <a:pathLst>
                <a:path extrusionOk="0" h="614" w="16808">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4"/>
            <p:cNvSpPr/>
            <p:nvPr/>
          </p:nvSpPr>
          <p:spPr>
            <a:xfrm>
              <a:off x="4743225" y="4540925"/>
              <a:ext cx="304800" cy="15350"/>
            </a:xfrm>
            <a:custGeom>
              <a:rect b="b" l="l" r="r" t="t"/>
              <a:pathLst>
                <a:path extrusionOk="0" h="614" w="12192">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4"/>
            <p:cNvSpPr/>
            <p:nvPr/>
          </p:nvSpPr>
          <p:spPr>
            <a:xfrm>
              <a:off x="5350950" y="4623875"/>
              <a:ext cx="189375" cy="15350"/>
            </a:xfrm>
            <a:custGeom>
              <a:rect b="b" l="l" r="r" t="t"/>
              <a:pathLst>
                <a:path extrusionOk="0" h="614" w="7575">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4"/>
            <p:cNvSpPr/>
            <p:nvPr/>
          </p:nvSpPr>
          <p:spPr>
            <a:xfrm>
              <a:off x="4917250" y="4623875"/>
              <a:ext cx="376925" cy="15350"/>
            </a:xfrm>
            <a:custGeom>
              <a:rect b="b" l="l" r="r" t="t"/>
              <a:pathLst>
                <a:path extrusionOk="0" h="614" w="15077">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4"/>
            <p:cNvSpPr/>
            <p:nvPr/>
          </p:nvSpPr>
          <p:spPr>
            <a:xfrm>
              <a:off x="4743225" y="4623875"/>
              <a:ext cx="109125" cy="15350"/>
            </a:xfrm>
            <a:custGeom>
              <a:rect b="b" l="l" r="r" t="t"/>
              <a:pathLst>
                <a:path extrusionOk="0" h="614" w="4365">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4"/>
            <p:cNvSpPr/>
            <p:nvPr/>
          </p:nvSpPr>
          <p:spPr>
            <a:xfrm>
              <a:off x="5068725" y="4696900"/>
              <a:ext cx="471600" cy="15375"/>
            </a:xfrm>
            <a:custGeom>
              <a:rect b="b" l="l" r="r" t="t"/>
              <a:pathLst>
                <a:path extrusionOk="0" h="615" w="18864">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4"/>
            <p:cNvSpPr/>
            <p:nvPr/>
          </p:nvSpPr>
          <p:spPr>
            <a:xfrm>
              <a:off x="4743225" y="4696900"/>
              <a:ext cx="174050" cy="15375"/>
            </a:xfrm>
            <a:custGeom>
              <a:rect b="b" l="l" r="r" t="t"/>
              <a:pathLst>
                <a:path extrusionOk="0" h="615" w="6962">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4"/>
            <p:cNvSpPr/>
            <p:nvPr/>
          </p:nvSpPr>
          <p:spPr>
            <a:xfrm>
              <a:off x="5445625" y="4779875"/>
              <a:ext cx="94700" cy="15350"/>
            </a:xfrm>
            <a:custGeom>
              <a:rect b="b" l="l" r="r" t="t"/>
              <a:pathLst>
                <a:path extrusionOk="0" h="614" w="3788">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4"/>
            <p:cNvSpPr/>
            <p:nvPr/>
          </p:nvSpPr>
          <p:spPr>
            <a:xfrm>
              <a:off x="5221125" y="4779875"/>
              <a:ext cx="174025" cy="15350"/>
            </a:xfrm>
            <a:custGeom>
              <a:rect b="b" l="l" r="r" t="t"/>
              <a:pathLst>
                <a:path extrusionOk="0" h="614" w="6961">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4"/>
            <p:cNvSpPr/>
            <p:nvPr/>
          </p:nvSpPr>
          <p:spPr>
            <a:xfrm>
              <a:off x="4743225" y="4779875"/>
              <a:ext cx="384150" cy="15350"/>
            </a:xfrm>
            <a:custGeom>
              <a:rect b="b" l="l" r="r" t="t"/>
              <a:pathLst>
                <a:path extrusionOk="0" h="614" w="15366">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4"/>
            <p:cNvSpPr/>
            <p:nvPr/>
          </p:nvSpPr>
          <p:spPr>
            <a:xfrm>
              <a:off x="5619650" y="3718600"/>
              <a:ext cx="671775" cy="1228275"/>
            </a:xfrm>
            <a:custGeom>
              <a:rect b="b" l="l" r="r" t="t"/>
              <a:pathLst>
                <a:path extrusionOk="0" h="49131" w="26871">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4"/>
            <p:cNvSpPr/>
            <p:nvPr/>
          </p:nvSpPr>
          <p:spPr>
            <a:xfrm>
              <a:off x="4803625" y="3226950"/>
              <a:ext cx="1458050" cy="440500"/>
            </a:xfrm>
            <a:custGeom>
              <a:rect b="b" l="l" r="r" t="t"/>
              <a:pathLst>
                <a:path extrusionOk="0" h="17620" w="58322">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4"/>
            <p:cNvSpPr/>
            <p:nvPr/>
          </p:nvSpPr>
          <p:spPr>
            <a:xfrm>
              <a:off x="5103900" y="3278575"/>
              <a:ext cx="89275" cy="89275"/>
            </a:xfrm>
            <a:custGeom>
              <a:rect b="b" l="l" r="r" t="t"/>
              <a:pathLst>
                <a:path extrusionOk="0" h="3571" w="3571">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4"/>
            <p:cNvSpPr/>
            <p:nvPr/>
          </p:nvSpPr>
          <p:spPr>
            <a:xfrm>
              <a:off x="5096675" y="3271350"/>
              <a:ext cx="103725" cy="103725"/>
            </a:xfrm>
            <a:custGeom>
              <a:rect b="b" l="l" r="r" t="t"/>
              <a:pathLst>
                <a:path extrusionOk="0" h="4149" w="4149">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4"/>
            <p:cNvSpPr/>
            <p:nvPr/>
          </p:nvSpPr>
          <p:spPr>
            <a:xfrm>
              <a:off x="5561050" y="3311025"/>
              <a:ext cx="89275" cy="88400"/>
            </a:xfrm>
            <a:custGeom>
              <a:rect b="b" l="l" r="r" t="t"/>
              <a:pathLst>
                <a:path extrusionOk="0" h="3536" w="3571">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4"/>
            <p:cNvSpPr/>
            <p:nvPr/>
          </p:nvSpPr>
          <p:spPr>
            <a:xfrm>
              <a:off x="5553825" y="3302925"/>
              <a:ext cx="103725" cy="104600"/>
            </a:xfrm>
            <a:custGeom>
              <a:rect b="b" l="l" r="r" t="t"/>
              <a:pathLst>
                <a:path extrusionOk="0" h="4184" w="4149">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4"/>
            <p:cNvSpPr/>
            <p:nvPr/>
          </p:nvSpPr>
          <p:spPr>
            <a:xfrm>
              <a:off x="5872125" y="3545475"/>
              <a:ext cx="89300" cy="89275"/>
            </a:xfrm>
            <a:custGeom>
              <a:rect b="b" l="l" r="r" t="t"/>
              <a:pathLst>
                <a:path extrusionOk="0" h="3571" w="3572">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4"/>
            <p:cNvSpPr/>
            <p:nvPr/>
          </p:nvSpPr>
          <p:spPr>
            <a:xfrm>
              <a:off x="5864900" y="3538250"/>
              <a:ext cx="103725" cy="103725"/>
            </a:xfrm>
            <a:custGeom>
              <a:rect b="b" l="l" r="r" t="t"/>
              <a:pathLst>
                <a:path extrusionOk="0" h="4149" w="4149">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4"/>
            <p:cNvSpPr/>
            <p:nvPr/>
          </p:nvSpPr>
          <p:spPr>
            <a:xfrm>
              <a:off x="6202150" y="3190200"/>
              <a:ext cx="89275" cy="88400"/>
            </a:xfrm>
            <a:custGeom>
              <a:rect b="b" l="l" r="r" t="t"/>
              <a:pathLst>
                <a:path extrusionOk="0" h="3536" w="3571">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4"/>
            <p:cNvSpPr/>
            <p:nvPr/>
          </p:nvSpPr>
          <p:spPr>
            <a:xfrm>
              <a:off x="6194925" y="3183000"/>
              <a:ext cx="103725" cy="103700"/>
            </a:xfrm>
            <a:custGeom>
              <a:rect b="b" l="l" r="r" t="t"/>
              <a:pathLst>
                <a:path extrusionOk="0" h="4148" w="4149">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4"/>
            <p:cNvSpPr/>
            <p:nvPr/>
          </p:nvSpPr>
          <p:spPr>
            <a:xfrm>
              <a:off x="4767575" y="3615800"/>
              <a:ext cx="89275" cy="88400"/>
            </a:xfrm>
            <a:custGeom>
              <a:rect b="b" l="l" r="r" t="t"/>
              <a:pathLst>
                <a:path extrusionOk="0" h="3536" w="3571">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4"/>
            <p:cNvSpPr/>
            <p:nvPr/>
          </p:nvSpPr>
          <p:spPr>
            <a:xfrm>
              <a:off x="4760350" y="3607675"/>
              <a:ext cx="103725" cy="103725"/>
            </a:xfrm>
            <a:custGeom>
              <a:rect b="b" l="l" r="r" t="t"/>
              <a:pathLst>
                <a:path extrusionOk="0" h="4149" w="4149">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4"/>
            <p:cNvSpPr/>
            <p:nvPr/>
          </p:nvSpPr>
          <p:spPr>
            <a:xfrm>
              <a:off x="5351850" y="3488650"/>
              <a:ext cx="89300" cy="88400"/>
            </a:xfrm>
            <a:custGeom>
              <a:rect b="b" l="l" r="r" t="t"/>
              <a:pathLst>
                <a:path extrusionOk="0" h="3536" w="3572">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4"/>
            <p:cNvSpPr/>
            <p:nvPr/>
          </p:nvSpPr>
          <p:spPr>
            <a:xfrm>
              <a:off x="5344650" y="3480550"/>
              <a:ext cx="103700" cy="104625"/>
            </a:xfrm>
            <a:custGeom>
              <a:rect b="b" l="l" r="r" t="t"/>
              <a:pathLst>
                <a:path extrusionOk="0" h="4185" w="4148">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4"/>
            <p:cNvSpPr/>
            <p:nvPr/>
          </p:nvSpPr>
          <p:spPr>
            <a:xfrm>
              <a:off x="2393450" y="2124425"/>
              <a:ext cx="147900" cy="90200"/>
            </a:xfrm>
            <a:custGeom>
              <a:rect b="b" l="l" r="r" t="t"/>
              <a:pathLst>
                <a:path extrusionOk="0" h="3608" w="5916">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4"/>
            <p:cNvSpPr/>
            <p:nvPr/>
          </p:nvSpPr>
          <p:spPr>
            <a:xfrm>
              <a:off x="1756875" y="1902825"/>
              <a:ext cx="783575" cy="901950"/>
            </a:xfrm>
            <a:custGeom>
              <a:rect b="b" l="l" r="r" t="t"/>
              <a:pathLst>
                <a:path extrusionOk="0" h="36078" w="31343">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4"/>
            <p:cNvSpPr/>
            <p:nvPr/>
          </p:nvSpPr>
          <p:spPr>
            <a:xfrm>
              <a:off x="1887600" y="2053425"/>
              <a:ext cx="522100" cy="600750"/>
            </a:xfrm>
            <a:custGeom>
              <a:rect b="b" l="l" r="r" t="t"/>
              <a:pathLst>
                <a:path extrusionOk="0" h="24030" w="20884">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4"/>
            <p:cNvSpPr/>
            <p:nvPr/>
          </p:nvSpPr>
          <p:spPr>
            <a:xfrm>
              <a:off x="2140975" y="1573500"/>
              <a:ext cx="15350" cy="344475"/>
            </a:xfrm>
            <a:custGeom>
              <a:rect b="b" l="l" r="r" t="t"/>
              <a:pathLst>
                <a:path extrusionOk="0" h="13779" w="614">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4"/>
            <p:cNvSpPr/>
            <p:nvPr/>
          </p:nvSpPr>
          <p:spPr>
            <a:xfrm>
              <a:off x="2083275" y="1499550"/>
              <a:ext cx="129875" cy="129875"/>
            </a:xfrm>
            <a:custGeom>
              <a:rect b="b" l="l" r="r" t="t"/>
              <a:pathLst>
                <a:path extrusionOk="0" h="5195" w="5195">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4"/>
            <p:cNvSpPr/>
            <p:nvPr/>
          </p:nvSpPr>
          <p:spPr>
            <a:xfrm>
              <a:off x="2076050" y="1492350"/>
              <a:ext cx="145200" cy="144300"/>
            </a:xfrm>
            <a:custGeom>
              <a:rect b="b" l="l" r="r" t="t"/>
              <a:pathLst>
                <a:path extrusionOk="0" h="5772" w="5808">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4"/>
            <p:cNvSpPr/>
            <p:nvPr/>
          </p:nvSpPr>
          <p:spPr>
            <a:xfrm>
              <a:off x="2140975" y="2779950"/>
              <a:ext cx="15350" cy="345350"/>
            </a:xfrm>
            <a:custGeom>
              <a:rect b="b" l="l" r="r" t="t"/>
              <a:pathLst>
                <a:path extrusionOk="0" h="13814" w="614">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4"/>
            <p:cNvSpPr/>
            <p:nvPr/>
          </p:nvSpPr>
          <p:spPr>
            <a:xfrm>
              <a:off x="2083275" y="3068475"/>
              <a:ext cx="129875" cy="129875"/>
            </a:xfrm>
            <a:custGeom>
              <a:rect b="b" l="l" r="r" t="t"/>
              <a:pathLst>
                <a:path extrusionOk="0" h="5195" w="5195">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4"/>
            <p:cNvSpPr/>
            <p:nvPr/>
          </p:nvSpPr>
          <p:spPr>
            <a:xfrm>
              <a:off x="2076050" y="3061275"/>
              <a:ext cx="145200" cy="145175"/>
            </a:xfrm>
            <a:custGeom>
              <a:rect b="b" l="l" r="r" t="t"/>
              <a:pathLst>
                <a:path extrusionOk="0" h="5807" w="5808">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4"/>
            <p:cNvSpPr/>
            <p:nvPr/>
          </p:nvSpPr>
          <p:spPr>
            <a:xfrm>
              <a:off x="1755975" y="2124425"/>
              <a:ext cx="147900" cy="90200"/>
            </a:xfrm>
            <a:custGeom>
              <a:rect b="b" l="l" r="r" t="t"/>
              <a:pathLst>
                <a:path extrusionOk="0" h="3608" w="5916">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4"/>
            <p:cNvSpPr/>
            <p:nvPr/>
          </p:nvSpPr>
          <p:spPr>
            <a:xfrm>
              <a:off x="1897525" y="2348350"/>
              <a:ext cx="513075" cy="161125"/>
            </a:xfrm>
            <a:custGeom>
              <a:rect b="b" l="l" r="r" t="t"/>
              <a:pathLst>
                <a:path extrusionOk="0" h="6445" w="20523">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4"/>
            <p:cNvSpPr/>
            <p:nvPr/>
          </p:nvSpPr>
          <p:spPr>
            <a:xfrm>
              <a:off x="2151800" y="2053200"/>
              <a:ext cx="15350" cy="310200"/>
            </a:xfrm>
            <a:custGeom>
              <a:rect b="b" l="l" r="r" t="t"/>
              <a:pathLst>
                <a:path extrusionOk="0" h="12408" w="614">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4"/>
            <p:cNvSpPr/>
            <p:nvPr/>
          </p:nvSpPr>
          <p:spPr>
            <a:xfrm>
              <a:off x="2929950" y="9116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4"/>
            <p:cNvSpPr/>
            <p:nvPr/>
          </p:nvSpPr>
          <p:spPr>
            <a:xfrm>
              <a:off x="2496250" y="9116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4"/>
            <p:cNvSpPr/>
            <p:nvPr/>
          </p:nvSpPr>
          <p:spPr>
            <a:xfrm>
              <a:off x="2322225" y="9116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4"/>
            <p:cNvSpPr/>
            <p:nvPr/>
          </p:nvSpPr>
          <p:spPr>
            <a:xfrm>
              <a:off x="2647725" y="9847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4"/>
            <p:cNvSpPr/>
            <p:nvPr/>
          </p:nvSpPr>
          <p:spPr>
            <a:xfrm>
              <a:off x="2322225" y="9847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4"/>
            <p:cNvSpPr/>
            <p:nvPr/>
          </p:nvSpPr>
          <p:spPr>
            <a:xfrm>
              <a:off x="3024625" y="10676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4"/>
            <p:cNvSpPr/>
            <p:nvPr/>
          </p:nvSpPr>
          <p:spPr>
            <a:xfrm>
              <a:off x="2800100" y="10676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4"/>
            <p:cNvSpPr/>
            <p:nvPr/>
          </p:nvSpPr>
          <p:spPr>
            <a:xfrm>
              <a:off x="2322225" y="10676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4"/>
            <p:cNvSpPr/>
            <p:nvPr/>
          </p:nvSpPr>
          <p:spPr>
            <a:xfrm>
              <a:off x="2699125" y="1151525"/>
              <a:ext cx="420200" cy="14450"/>
            </a:xfrm>
            <a:custGeom>
              <a:rect b="b" l="l" r="r" t="t"/>
              <a:pathLst>
                <a:path extrusionOk="0" h="578" w="16808">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4"/>
            <p:cNvSpPr/>
            <p:nvPr/>
          </p:nvSpPr>
          <p:spPr>
            <a:xfrm>
              <a:off x="2322225" y="1151525"/>
              <a:ext cx="304775" cy="14450"/>
            </a:xfrm>
            <a:custGeom>
              <a:rect b="b" l="l" r="r" t="t"/>
              <a:pathLst>
                <a:path extrusionOk="0" h="578" w="12191">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4"/>
            <p:cNvSpPr/>
            <p:nvPr/>
          </p:nvSpPr>
          <p:spPr>
            <a:xfrm>
              <a:off x="2929950" y="1234475"/>
              <a:ext cx="189375" cy="14450"/>
            </a:xfrm>
            <a:custGeom>
              <a:rect b="b" l="l" r="r" t="t"/>
              <a:pathLst>
                <a:path extrusionOk="0" h="578" w="7575">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4"/>
            <p:cNvSpPr/>
            <p:nvPr/>
          </p:nvSpPr>
          <p:spPr>
            <a:xfrm>
              <a:off x="2496250" y="1234475"/>
              <a:ext cx="376925" cy="14450"/>
            </a:xfrm>
            <a:custGeom>
              <a:rect b="b" l="l" r="r" t="t"/>
              <a:pathLst>
                <a:path extrusionOk="0" h="578" w="15077">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4"/>
            <p:cNvSpPr/>
            <p:nvPr/>
          </p:nvSpPr>
          <p:spPr>
            <a:xfrm>
              <a:off x="2322225" y="1234475"/>
              <a:ext cx="109125" cy="14450"/>
            </a:xfrm>
            <a:custGeom>
              <a:rect b="b" l="l" r="r" t="t"/>
              <a:pathLst>
                <a:path extrusionOk="0" h="578" w="4365">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4"/>
            <p:cNvSpPr/>
            <p:nvPr/>
          </p:nvSpPr>
          <p:spPr>
            <a:xfrm>
              <a:off x="2647725" y="1306600"/>
              <a:ext cx="471600" cy="15350"/>
            </a:xfrm>
            <a:custGeom>
              <a:rect b="b" l="l" r="r" t="t"/>
              <a:pathLst>
                <a:path extrusionOk="0" h="614" w="18864">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4"/>
            <p:cNvSpPr/>
            <p:nvPr/>
          </p:nvSpPr>
          <p:spPr>
            <a:xfrm>
              <a:off x="2322225" y="1306600"/>
              <a:ext cx="174050" cy="15350"/>
            </a:xfrm>
            <a:custGeom>
              <a:rect b="b" l="l" r="r" t="t"/>
              <a:pathLst>
                <a:path extrusionOk="0" h="614" w="6962">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4"/>
            <p:cNvSpPr/>
            <p:nvPr/>
          </p:nvSpPr>
          <p:spPr>
            <a:xfrm>
              <a:off x="3024625" y="1390450"/>
              <a:ext cx="94700" cy="14450"/>
            </a:xfrm>
            <a:custGeom>
              <a:rect b="b" l="l" r="r" t="t"/>
              <a:pathLst>
                <a:path extrusionOk="0" h="578" w="3788">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4"/>
            <p:cNvSpPr/>
            <p:nvPr/>
          </p:nvSpPr>
          <p:spPr>
            <a:xfrm>
              <a:off x="2800100" y="1390450"/>
              <a:ext cx="174050" cy="14450"/>
            </a:xfrm>
            <a:custGeom>
              <a:rect b="b" l="l" r="r" t="t"/>
              <a:pathLst>
                <a:path extrusionOk="0" h="578" w="6962">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4"/>
            <p:cNvSpPr/>
            <p:nvPr/>
          </p:nvSpPr>
          <p:spPr>
            <a:xfrm>
              <a:off x="2322225" y="1390450"/>
              <a:ext cx="384125" cy="14450"/>
            </a:xfrm>
            <a:custGeom>
              <a:rect b="b" l="l" r="r" t="t"/>
              <a:pathLst>
                <a:path extrusionOk="0" h="578" w="15365">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4"/>
            <p:cNvSpPr/>
            <p:nvPr/>
          </p:nvSpPr>
          <p:spPr>
            <a:xfrm>
              <a:off x="2699125" y="1473400"/>
              <a:ext cx="420200" cy="15375"/>
            </a:xfrm>
            <a:custGeom>
              <a:rect b="b" l="l" r="r" t="t"/>
              <a:pathLst>
                <a:path extrusionOk="0" h="615" w="16808">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4"/>
            <p:cNvSpPr/>
            <p:nvPr/>
          </p:nvSpPr>
          <p:spPr>
            <a:xfrm>
              <a:off x="2322225" y="1473400"/>
              <a:ext cx="304775" cy="15375"/>
            </a:xfrm>
            <a:custGeom>
              <a:rect b="b" l="l" r="r" t="t"/>
              <a:pathLst>
                <a:path extrusionOk="0" h="615" w="12191">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4"/>
            <p:cNvSpPr/>
            <p:nvPr/>
          </p:nvSpPr>
          <p:spPr>
            <a:xfrm>
              <a:off x="2929950" y="15563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4"/>
            <p:cNvSpPr/>
            <p:nvPr/>
          </p:nvSpPr>
          <p:spPr>
            <a:xfrm>
              <a:off x="2496250" y="15563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4"/>
            <p:cNvSpPr/>
            <p:nvPr/>
          </p:nvSpPr>
          <p:spPr>
            <a:xfrm>
              <a:off x="2322225" y="15563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4"/>
            <p:cNvSpPr/>
            <p:nvPr/>
          </p:nvSpPr>
          <p:spPr>
            <a:xfrm>
              <a:off x="2647725" y="16294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4"/>
            <p:cNvSpPr/>
            <p:nvPr/>
          </p:nvSpPr>
          <p:spPr>
            <a:xfrm>
              <a:off x="2322225" y="16294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4"/>
            <p:cNvSpPr/>
            <p:nvPr/>
          </p:nvSpPr>
          <p:spPr>
            <a:xfrm>
              <a:off x="3024625" y="17123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4"/>
            <p:cNvSpPr/>
            <p:nvPr/>
          </p:nvSpPr>
          <p:spPr>
            <a:xfrm>
              <a:off x="2800100" y="17123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4"/>
            <p:cNvSpPr/>
            <p:nvPr/>
          </p:nvSpPr>
          <p:spPr>
            <a:xfrm>
              <a:off x="2322225" y="17123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4"/>
            <p:cNvSpPr/>
            <p:nvPr/>
          </p:nvSpPr>
          <p:spPr>
            <a:xfrm>
              <a:off x="2699125" y="1795300"/>
              <a:ext cx="420200" cy="15375"/>
            </a:xfrm>
            <a:custGeom>
              <a:rect b="b" l="l" r="r" t="t"/>
              <a:pathLst>
                <a:path extrusionOk="0" h="615" w="16808">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4"/>
            <p:cNvSpPr/>
            <p:nvPr/>
          </p:nvSpPr>
          <p:spPr>
            <a:xfrm>
              <a:off x="2322225" y="1795300"/>
              <a:ext cx="304775" cy="15375"/>
            </a:xfrm>
            <a:custGeom>
              <a:rect b="b" l="l" r="r" t="t"/>
              <a:pathLst>
                <a:path extrusionOk="0" h="615" w="12191">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4"/>
            <p:cNvSpPr/>
            <p:nvPr/>
          </p:nvSpPr>
          <p:spPr>
            <a:xfrm>
              <a:off x="2929950" y="1879175"/>
              <a:ext cx="189375" cy="14450"/>
            </a:xfrm>
            <a:custGeom>
              <a:rect b="b" l="l" r="r" t="t"/>
              <a:pathLst>
                <a:path extrusionOk="0" h="578" w="7575">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4"/>
            <p:cNvSpPr/>
            <p:nvPr/>
          </p:nvSpPr>
          <p:spPr>
            <a:xfrm>
              <a:off x="2496250" y="1879175"/>
              <a:ext cx="376925" cy="14450"/>
            </a:xfrm>
            <a:custGeom>
              <a:rect b="b" l="l" r="r" t="t"/>
              <a:pathLst>
                <a:path extrusionOk="0" h="578" w="15077">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4"/>
            <p:cNvSpPr/>
            <p:nvPr/>
          </p:nvSpPr>
          <p:spPr>
            <a:xfrm>
              <a:off x="2322225" y="1879175"/>
              <a:ext cx="109125" cy="14450"/>
            </a:xfrm>
            <a:custGeom>
              <a:rect b="b" l="l" r="r" t="t"/>
              <a:pathLst>
                <a:path extrusionOk="0" h="578" w="4365">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5" name="Google Shape;4945;p64"/>
          <p:cNvSpPr txBox="1"/>
          <p:nvPr/>
        </p:nvSpPr>
        <p:spPr>
          <a:xfrm>
            <a:off x="2254525" y="4381342"/>
            <a:ext cx="4721700" cy="42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9" name="Shape 4949"/>
        <p:cNvGrpSpPr/>
        <p:nvPr/>
      </p:nvGrpSpPr>
      <p:grpSpPr>
        <a:xfrm>
          <a:off x="0" y="0"/>
          <a:ext cx="0" cy="0"/>
          <a:chOff x="0" y="0"/>
          <a:chExt cx="0" cy="0"/>
        </a:xfrm>
      </p:grpSpPr>
      <p:sp>
        <p:nvSpPr>
          <p:cNvPr id="4950" name="Google Shape;4950;p65"/>
          <p:cNvSpPr txBox="1"/>
          <p:nvPr>
            <p:ph idx="1" type="body"/>
          </p:nvPr>
        </p:nvSpPr>
        <p:spPr>
          <a:xfrm>
            <a:off x="1881350" y="1246850"/>
            <a:ext cx="2133300" cy="35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3"/>
              </a:rPr>
              <a:t>Programming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4"/>
              </a:rPr>
              <a:t>Development </a:t>
            </a:r>
            <a:endParaRPr sz="1400"/>
          </a:p>
          <a:p>
            <a:pPr indent="-317500" lvl="0" marL="457200" marR="50800" rtl="0" algn="l">
              <a:spcBef>
                <a:spcPts val="0"/>
              </a:spcBef>
              <a:spcAft>
                <a:spcPts val="0"/>
              </a:spcAft>
              <a:buSzPts val="1400"/>
              <a:buFont typeface="Barlow Semi Condensed"/>
              <a:buChar char="●"/>
            </a:pPr>
            <a:r>
              <a:rPr lang="en" sz="1400">
                <a:uFill>
                  <a:noFill/>
                </a:uFill>
                <a:hlinkClick r:id="rId5"/>
              </a:rPr>
              <a:t>Mission impossible</a:t>
            </a:r>
            <a:endParaRPr sz="1400"/>
          </a:p>
          <a:p>
            <a:pPr indent="-317500" lvl="0" marL="457200" marR="50800" rtl="0" algn="l">
              <a:spcBef>
                <a:spcPts val="0"/>
              </a:spcBef>
              <a:spcAft>
                <a:spcPts val="0"/>
              </a:spcAft>
              <a:buSzPts val="1400"/>
              <a:buFont typeface="Barlow Semi Condensed"/>
              <a:buChar char="●"/>
            </a:pPr>
            <a:r>
              <a:rPr lang="en" sz="1400">
                <a:uFill>
                  <a:noFill/>
                </a:uFill>
                <a:hlinkClick r:id="rId6"/>
              </a:rPr>
              <a:t>Social networking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7"/>
              </a:rPr>
              <a:t>Segmentation</a:t>
            </a:r>
            <a:endParaRPr sz="1400"/>
          </a:p>
          <a:p>
            <a:pPr indent="-317500" lvl="0" marL="457200" marR="50800" rtl="0" algn="l">
              <a:spcBef>
                <a:spcPts val="0"/>
              </a:spcBef>
              <a:spcAft>
                <a:spcPts val="0"/>
              </a:spcAft>
              <a:buSzPts val="1400"/>
              <a:buFont typeface="Barlow Semi Condensed"/>
              <a:buChar char="●"/>
            </a:pPr>
            <a:r>
              <a:rPr lang="en" sz="1400">
                <a:uFill>
                  <a:noFill/>
                </a:uFill>
                <a:hlinkClick r:id="rId8"/>
              </a:rPr>
              <a:t>Site stats</a:t>
            </a:r>
            <a:endParaRPr sz="1400"/>
          </a:p>
          <a:p>
            <a:pPr indent="-317500" lvl="0" marL="457200" marR="50800" rtl="0" algn="l">
              <a:spcBef>
                <a:spcPts val="0"/>
              </a:spcBef>
              <a:spcAft>
                <a:spcPts val="0"/>
              </a:spcAft>
              <a:buSzPts val="1400"/>
              <a:buFont typeface="Barlow Semi Condensed"/>
              <a:buChar char="●"/>
            </a:pPr>
            <a:r>
              <a:rPr lang="en" sz="1400">
                <a:uFill>
                  <a:noFill/>
                </a:uFill>
                <a:hlinkClick r:id="rId9"/>
              </a:rPr>
              <a:t>Responsive</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0"/>
              </a:rPr>
              <a:t>Meeting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1"/>
              </a:rPr>
              <a:t>Analysis</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2"/>
              </a:rPr>
              <a:t>Cyber attack</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3"/>
              </a:rPr>
              <a:t>Secure server</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p:nvPr>
            <p:ph idx="2" type="body"/>
          </p:nvPr>
        </p:nvSpPr>
        <p:spPr>
          <a:xfrm>
            <a:off x="4220325" y="1246850"/>
            <a:ext cx="3099900" cy="35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15"/>
              </a:rPr>
              <a:t>Close-up of woman using a laptop</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56" name="Shape 4956"/>
        <p:cNvGrpSpPr/>
        <p:nvPr/>
      </p:nvGrpSpPr>
      <p:grpSpPr>
        <a:xfrm>
          <a:off x="0" y="0"/>
          <a:ext cx="0" cy="0"/>
          <a:chOff x="0" y="0"/>
          <a:chExt cx="0" cy="0"/>
        </a:xfrm>
      </p:grpSpPr>
      <p:sp>
        <p:nvSpPr>
          <p:cNvPr id="4957" name="Google Shape;4957;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959" name="Google Shape;4959;p66"/>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63" name="Shape 4963"/>
        <p:cNvGrpSpPr/>
        <p:nvPr/>
      </p:nvGrpSpPr>
      <p:grpSpPr>
        <a:xfrm>
          <a:off x="0" y="0"/>
          <a:ext cx="0" cy="0"/>
          <a:chOff x="0" y="0"/>
          <a:chExt cx="0" cy="0"/>
        </a:xfrm>
      </p:grpSpPr>
      <p:grpSp>
        <p:nvGrpSpPr>
          <p:cNvPr id="4964" name="Google Shape;4964;p67"/>
          <p:cNvGrpSpPr/>
          <p:nvPr/>
        </p:nvGrpSpPr>
        <p:grpSpPr>
          <a:xfrm>
            <a:off x="2072388" y="3498863"/>
            <a:ext cx="5038700" cy="754200"/>
            <a:chOff x="-5717862" y="1248313"/>
            <a:chExt cx="5038700" cy="754200"/>
          </a:xfrm>
        </p:grpSpPr>
        <p:sp>
          <p:nvSpPr>
            <p:cNvPr id="4965" name="Google Shape;4965;p67"/>
            <p:cNvSpPr/>
            <p:nvPr/>
          </p:nvSpPr>
          <p:spPr>
            <a:xfrm>
              <a:off x="-3594212" y="1248313"/>
              <a:ext cx="791400" cy="754200"/>
            </a:xfrm>
            <a:prstGeom prst="roundRect">
              <a:avLst>
                <a:gd fmla="val 16667" name="adj"/>
              </a:avLst>
            </a:prstGeom>
            <a:solidFill>
              <a:srgbClr val="AB8FD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7"/>
            <p:cNvSpPr/>
            <p:nvPr/>
          </p:nvSpPr>
          <p:spPr>
            <a:xfrm>
              <a:off x="-2532393" y="1248313"/>
              <a:ext cx="791400" cy="754200"/>
            </a:xfrm>
            <a:prstGeom prst="roundRect">
              <a:avLst>
                <a:gd fmla="val 16667" name="adj"/>
              </a:avLst>
            </a:prstGeom>
            <a:solidFill>
              <a:srgbClr val="C7BA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7"/>
            <p:cNvSpPr/>
            <p:nvPr/>
          </p:nvSpPr>
          <p:spPr>
            <a:xfrm>
              <a:off x="-1470573" y="1248313"/>
              <a:ext cx="791400" cy="754200"/>
            </a:xfrm>
            <a:prstGeom prst="roundRect">
              <a:avLst>
                <a:gd fmla="val 16667" name="adj"/>
              </a:avLst>
            </a:prstGeom>
            <a:solidFill>
              <a:srgbClr val="E4D8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7"/>
            <p:cNvSpPr/>
            <p:nvPr/>
          </p:nvSpPr>
          <p:spPr>
            <a:xfrm>
              <a:off x="-4656037" y="1248313"/>
              <a:ext cx="791400" cy="754200"/>
            </a:xfrm>
            <a:prstGeom prst="roundRect">
              <a:avLst>
                <a:gd fmla="val 16667" name="adj"/>
              </a:avLst>
            </a:prstGeom>
            <a:solidFill>
              <a:srgbClr val="62389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4969" name="Google Shape;4969;p67"/>
            <p:cNvSpPr txBox="1"/>
            <p:nvPr/>
          </p:nvSpPr>
          <p:spPr>
            <a:xfrm>
              <a:off x="-3594212" y="14053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EEEEEE"/>
                  </a:solidFill>
                </a:rPr>
                <a:t>#ab8fdc</a:t>
              </a:r>
              <a:endParaRPr sz="1000">
                <a:solidFill>
                  <a:srgbClr val="EEEEEE"/>
                </a:solidFill>
              </a:endParaRPr>
            </a:p>
          </p:txBody>
        </p:sp>
        <p:sp>
          <p:nvSpPr>
            <p:cNvPr id="4970" name="Google Shape;4970;p67"/>
            <p:cNvSpPr txBox="1"/>
            <p:nvPr/>
          </p:nvSpPr>
          <p:spPr>
            <a:xfrm>
              <a:off x="-2532387" y="14053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#c7bafc</a:t>
              </a:r>
              <a:endParaRPr sz="1000">
                <a:solidFill>
                  <a:srgbClr val="494949"/>
                </a:solidFill>
              </a:endParaRPr>
            </a:p>
          </p:txBody>
        </p:sp>
        <p:sp>
          <p:nvSpPr>
            <p:cNvPr id="4971" name="Google Shape;4971;p67"/>
            <p:cNvSpPr txBox="1"/>
            <p:nvPr/>
          </p:nvSpPr>
          <p:spPr>
            <a:xfrm>
              <a:off x="-1470562" y="14053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#e4d8ff</a:t>
              </a:r>
              <a:endParaRPr sz="1000">
                <a:solidFill>
                  <a:srgbClr val="494949"/>
                </a:solidFill>
              </a:endParaRPr>
            </a:p>
          </p:txBody>
        </p:sp>
        <p:sp>
          <p:nvSpPr>
            <p:cNvPr id="4972" name="Google Shape;4972;p67"/>
            <p:cNvSpPr txBox="1"/>
            <p:nvPr/>
          </p:nvSpPr>
          <p:spPr>
            <a:xfrm>
              <a:off x="-4656037" y="14053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20004d</a:t>
              </a:r>
              <a:endParaRPr sz="1000">
                <a:solidFill>
                  <a:srgbClr val="FFFFFF"/>
                </a:solidFill>
              </a:endParaRPr>
            </a:p>
          </p:txBody>
        </p:sp>
        <p:sp>
          <p:nvSpPr>
            <p:cNvPr id="4973" name="Google Shape;4973;p67"/>
            <p:cNvSpPr/>
            <p:nvPr/>
          </p:nvSpPr>
          <p:spPr>
            <a:xfrm>
              <a:off x="-5717862" y="1248313"/>
              <a:ext cx="791400" cy="754200"/>
            </a:xfrm>
            <a:prstGeom prst="roundRect">
              <a:avLst>
                <a:gd fmla="val 16667" name="adj"/>
              </a:avLst>
            </a:prstGeom>
            <a:solidFill>
              <a:srgbClr val="1B00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4974" name="Google Shape;4974;p67"/>
            <p:cNvSpPr txBox="1"/>
            <p:nvPr/>
          </p:nvSpPr>
          <p:spPr>
            <a:xfrm>
              <a:off x="-5717862" y="14053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#1b003a</a:t>
              </a:r>
              <a:endParaRPr sz="1000">
                <a:solidFill>
                  <a:srgbClr val="FFFFFF"/>
                </a:solidFill>
              </a:endParaRPr>
            </a:p>
          </p:txBody>
        </p:sp>
      </p:grpSp>
      <p:sp>
        <p:nvSpPr>
          <p:cNvPr id="4975" name="Google Shape;4975;p67"/>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977" name="Google Shape;4977;p67"/>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8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b="5116" l="2759" r="2749" t="5125"/>
          <a:stretch/>
        </p:blipFill>
        <p:spPr>
          <a:xfrm>
            <a:off x="509931" y="2403041"/>
            <a:ext cx="1980596" cy="1881476"/>
          </a:xfrm>
          <a:prstGeom prst="rect">
            <a:avLst/>
          </a:prstGeom>
          <a:noFill/>
          <a:ln>
            <a:noFill/>
          </a:ln>
        </p:spPr>
      </p:pic>
      <p:sp>
        <p:nvSpPr>
          <p:cNvPr id="4983" name="Google Shape;4983;p68"/>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4984" name="Google Shape;4984;p68"/>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val="tx"/>
                    </a:ext>
                  </a:extLst>
                </a:hlinkClick>
              </a:rPr>
              <a:t>ow it works.</a:t>
            </a:r>
            <a:endParaRPr>
              <a:solidFill>
                <a:srgbClr val="869FB2"/>
              </a:solidFill>
              <a:latin typeface="Arial"/>
              <a:ea typeface="Arial"/>
              <a:cs typeface="Arial"/>
              <a:sym typeface="Arial"/>
            </a:endParaRPr>
          </a:p>
        </p:txBody>
      </p:sp>
      <p:sp>
        <p:nvSpPr>
          <p:cNvPr id="4985" name="Google Shape;4985;p68"/>
          <p:cNvSpPr txBox="1"/>
          <p:nvPr>
            <p:ph idx="4294967295" type="body"/>
          </p:nvPr>
        </p:nvSpPr>
        <p:spPr>
          <a:xfrm>
            <a:off x="864078"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val="tx"/>
                    </a:ext>
                  </a:extLst>
                </a:hlinkClick>
              </a:rPr>
              <a:t>Pana</a:t>
            </a:r>
            <a:endParaRPr sz="1400">
              <a:solidFill>
                <a:srgbClr val="869FB2"/>
              </a:solidFill>
              <a:latin typeface="Arial"/>
              <a:ea typeface="Arial"/>
              <a:cs typeface="Arial"/>
              <a:sym typeface="Arial"/>
            </a:endParaRPr>
          </a:p>
        </p:txBody>
      </p:sp>
      <p:sp>
        <p:nvSpPr>
          <p:cNvPr id="4986" name="Google Shape;4986;p68"/>
          <p:cNvSpPr txBox="1"/>
          <p:nvPr>
            <p:ph idx="4294967295" type="body"/>
          </p:nvPr>
        </p:nvSpPr>
        <p:spPr>
          <a:xfrm>
            <a:off x="295719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p:nvPr>
            <p:ph idx="4294967295" type="body"/>
          </p:nvPr>
        </p:nvSpPr>
        <p:spPr>
          <a:xfrm>
            <a:off x="500075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val="tx"/>
                    </a:ext>
                  </a:extLst>
                </a:hlinkClick>
              </a:rPr>
              <a:t>Bro</a:t>
            </a:r>
            <a:endParaRPr sz="1400">
              <a:solidFill>
                <a:srgbClr val="869FB2"/>
              </a:solidFill>
              <a:latin typeface="Arial"/>
              <a:ea typeface="Arial"/>
              <a:cs typeface="Arial"/>
              <a:sym typeface="Arial"/>
            </a:endParaRPr>
          </a:p>
        </p:txBody>
      </p:sp>
      <p:sp>
        <p:nvSpPr>
          <p:cNvPr id="4988" name="Google Shape;4988;p68"/>
          <p:cNvSpPr txBox="1"/>
          <p:nvPr>
            <p:ph idx="4294967295" type="body"/>
          </p:nvPr>
        </p:nvSpPr>
        <p:spPr>
          <a:xfrm>
            <a:off x="7044313"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b="-2151" l="-4042" r="-4053" t="-5945"/>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b="6072" l="4069" r="4060" t="2057"/>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b="7415" l="3712" r="3703" t="0"/>
          <a:stretch/>
        </p:blipFill>
        <p:spPr>
          <a:xfrm>
            <a:off x="6739721" y="2264225"/>
            <a:ext cx="1881485" cy="18814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95" name="Shape 4995"/>
        <p:cNvGrpSpPr/>
        <p:nvPr/>
      </p:nvGrpSpPr>
      <p:grpSpPr>
        <a:xfrm>
          <a:off x="0" y="0"/>
          <a:ext cx="0" cy="0"/>
          <a:chOff x="0" y="0"/>
          <a:chExt cx="0" cy="0"/>
        </a:xfrm>
      </p:grpSpPr>
      <p:sp>
        <p:nvSpPr>
          <p:cNvPr id="4996" name="Google Shape;4996;p69"/>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2" name="Google Shape;5072;p69"/>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084" name="Google Shape;5084;p69"/>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0" name="Google Shape;5150;p6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4" name="Google Shape;5194;p6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9" name="Google Shape;5209;p6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5" name="Google Shape;5325;p6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9"/>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9"/>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2"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0"/>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0"/>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0"/>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0"/>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0"/>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0" name="Google Shape;6980;p70"/>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9" name="Google Shape;6989;p70"/>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3" name="Google Shape;6993;p70"/>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0"/>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8" name="Google Shape;7018;p7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7" name="Google Shape;7027;p7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1" name="Google Shape;7031;p7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4" name="Google Shape;7044;p7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8" name="Google Shape;7048;p7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0"/>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0"/>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0"/>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0"/>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0"/>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0"/>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0"/>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0"/>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0"/>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0"/>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0"/>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0"/>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0"/>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0"/>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0"/>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0"/>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0"/>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0"/>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0"/>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0"/>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0"/>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0"/>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0"/>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0"/>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0"/>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0"/>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0"/>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0"/>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0"/>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0"/>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0"/>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0"/>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0"/>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0"/>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0"/>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0"/>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0"/>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0"/>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0"/>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0"/>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0"/>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0"/>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0"/>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0"/>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0"/>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0"/>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0"/>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0"/>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0"/>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0"/>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0"/>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0"/>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0"/>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0"/>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0"/>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0"/>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0"/>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0"/>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0"/>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0"/>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0"/>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0"/>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0"/>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0"/>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0"/>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0"/>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0"/>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0"/>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0"/>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0"/>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0"/>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0"/>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0"/>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0"/>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0"/>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0"/>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0"/>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0"/>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0"/>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0"/>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0"/>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0"/>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0"/>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0"/>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0"/>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0"/>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0"/>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0"/>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0"/>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0"/>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0"/>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0"/>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0"/>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0"/>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0"/>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0"/>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0"/>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0"/>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0"/>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0"/>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0"/>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0"/>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0"/>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0"/>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0"/>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0"/>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0"/>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0"/>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0"/>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0"/>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0"/>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0"/>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0"/>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0"/>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0"/>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0"/>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0"/>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0"/>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0"/>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0"/>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0"/>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0"/>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0"/>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0"/>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0"/>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0"/>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0"/>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0"/>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0"/>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0"/>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0"/>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0"/>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0"/>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0"/>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0"/>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0"/>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0"/>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0"/>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0"/>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0"/>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0"/>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0"/>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0"/>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0"/>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0"/>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0"/>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0"/>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0"/>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0"/>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0"/>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0"/>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0"/>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0"/>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0"/>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0"/>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1313" name="Google Shape;11313;p70"/>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0"/>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0"/>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16" name="Google Shape;11316;p70"/>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0"/>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0"/>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0"/>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0"/>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0"/>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0"/>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0"/>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0"/>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0"/>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0"/>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0"/>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0"/>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0"/>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0"/>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0"/>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0"/>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0"/>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0"/>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0"/>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0"/>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0"/>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0"/>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0"/>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0"/>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0"/>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0"/>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0"/>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0"/>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0"/>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0"/>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0"/>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0"/>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0"/>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0"/>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0"/>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0"/>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0"/>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0"/>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0"/>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0"/>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0"/>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0"/>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0"/>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0"/>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0"/>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0"/>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0"/>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0"/>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0"/>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0"/>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0"/>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0"/>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0"/>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0"/>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0"/>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0"/>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0"/>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0"/>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0"/>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0"/>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0"/>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0"/>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3" name="Google Shape;11503;p70"/>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0"/>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0"/>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0"/>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1" name="Google Shape;11511;p70"/>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0"/>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0"/>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0"/>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0"/>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0"/>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0"/>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0"/>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0"/>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0"/>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0"/>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0"/>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0"/>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0"/>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9" name="Google Shape;11549;p70"/>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0"/>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0"/>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0"/>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0"/>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0"/>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0"/>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0"/>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0"/>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0"/>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0"/>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0"/>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0"/>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0"/>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0"/>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0"/>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0"/>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0"/>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0"/>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0"/>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0"/>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0"/>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0"/>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0"/>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0"/>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0"/>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3" name="Google Shape;11623;p70"/>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0"/>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0"/>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0"/>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0"/>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0"/>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0"/>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0"/>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0"/>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0"/>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0"/>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0"/>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0"/>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0"/>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0"/>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0"/>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0"/>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0"/>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0"/>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0"/>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0"/>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0"/>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0"/>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0"/>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0"/>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0"/>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0"/>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0"/>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0"/>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0"/>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0"/>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0"/>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0"/>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0"/>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0"/>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0"/>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0"/>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0"/>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0"/>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0"/>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0"/>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0"/>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0"/>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0"/>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0"/>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0"/>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0"/>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0"/>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0"/>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0"/>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0"/>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0"/>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0"/>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0"/>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0"/>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0"/>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0"/>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0"/>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0"/>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0"/>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0"/>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0"/>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0"/>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0"/>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0"/>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0"/>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0"/>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0"/>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0"/>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0"/>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0"/>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5" name="Google Shape;11725;p70"/>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0"/>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0"/>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0"/>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0"/>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0"/>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0"/>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0"/>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0"/>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0"/>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0"/>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0"/>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0"/>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0"/>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0"/>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0"/>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0"/>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0"/>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0"/>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0"/>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0"/>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0"/>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0"/>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0"/>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0"/>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0"/>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0"/>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0"/>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0"/>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0"/>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0"/>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0"/>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0"/>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0"/>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0"/>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0"/>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2"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2" name="Google Shape;11852;p7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3" name="Google Shape;11853;p7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4" name="Google Shape;11854;p71"/>
              <p:cNvCxnSpPr>
                <a:stCxn id="1185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857" name="Google Shape;11857;p7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8" name="Google Shape;11858;p7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1862" name="Google Shape;11862;p7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865" name="Google Shape;11865;p7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6" name="Google Shape;11866;p7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1869" name="Google Shape;11869;p7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873" name="Google Shape;11873;p7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874" name="Google Shape;11874;p71"/>
              <p:cNvCxnSpPr>
                <a:stCxn id="11875" idx="6"/>
                <a:endCxn id="1187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1876" name="Google Shape;11876;p7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1883" name="Google Shape;11883;p7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1886" name="Google Shape;11886;p7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1875" name="Google Shape;11875;p7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1895" name="Google Shape;11895;p71"/>
            <p:cNvCxnSpPr>
              <a:stCxn id="11894" idx="0"/>
              <a:endCxn id="1189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899" name="Google Shape;11899;p71"/>
            <p:cNvCxnSpPr>
              <a:stCxn id="11898" idx="0"/>
              <a:endCxn id="1190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1900" name="Google Shape;11900;p7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16" name="Google Shape;11916;p7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17" name="Google Shape;11917;p7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1918" name="Google Shape;11918;p7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27" name="Google Shape;11927;p71"/>
            <p:cNvCxnSpPr>
              <a:stCxn id="11924" idx="6"/>
              <a:endCxn id="1192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28" name="Google Shape;11928;p71"/>
            <p:cNvCxnSpPr>
              <a:stCxn id="11925" idx="4"/>
              <a:endCxn id="1192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1930" name="Google Shape;11930;p71"/>
            <p:cNvCxnSpPr>
              <a:stCxn id="11929" idx="6"/>
              <a:endCxn id="1192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31" name="Google Shape;11931;p71"/>
            <p:cNvCxnSpPr>
              <a:stCxn id="11926" idx="4"/>
              <a:endCxn id="1193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1929" name="Google Shape;11929;p7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34" name="Google Shape;11934;p71"/>
            <p:cNvCxnSpPr>
              <a:endCxn id="1193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47" name="Google Shape;11947;p7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48" name="Google Shape;11948;p7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49" name="Google Shape;11949;p7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50" name="Google Shape;11950;p7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55" name="Google Shape;11955;p71"/>
            <p:cNvCxnSpPr>
              <a:stCxn id="11956" idx="0"/>
              <a:endCxn id="1195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57" name="Google Shape;11957;p71"/>
            <p:cNvCxnSpPr>
              <a:stCxn id="11956" idx="2"/>
              <a:endCxn id="1195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59" name="Google Shape;11959;p71"/>
            <p:cNvCxnSpPr>
              <a:stCxn id="11960" idx="0"/>
              <a:endCxn id="1195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1" name="Google Shape;11961;p71"/>
            <p:cNvCxnSpPr>
              <a:stCxn id="11954" idx="2"/>
              <a:endCxn id="1196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3" name="Google Shape;11963;p71"/>
            <p:cNvCxnSpPr>
              <a:stCxn id="11964" idx="0"/>
              <a:endCxn id="1195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1960" name="Google Shape;11960;p7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8" name="Google Shape;11958;p7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4" name="Google Shape;11964;p7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2" name="Google Shape;11962;p7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4" name="Google Shape;11954;p7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6" name="Google Shape;11956;p7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3" name="Google Shape;11953;p7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70" name="Google Shape;11970;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971" name="Google Shape;11971;p7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1972" name="Google Shape;11972;p7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76" name="Google Shape;11976;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7" name="Google Shape;11977;p7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81" name="Google Shape;11981;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2" name="Google Shape;11982;p7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86" name="Google Shape;11986;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7" name="Google Shape;11987;p7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3" name="Google Shape;12063;p7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71"/>
          <p:cNvGrpSpPr/>
          <p:nvPr/>
        </p:nvGrpSpPr>
        <p:grpSpPr>
          <a:xfrm flipH="1" rot="10800000">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2112" name="Google Shape;12112;p7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2119" name="Google Shape;12119;p7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2122" name="Google Shape;12122;p7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2123" name="Google Shape;12123;p7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4" name="Google Shape;12124;p7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5" name="Google Shape;12125;p7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6" name="Google Shape;12126;p7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7" name="Google Shape;12127;p7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8" name="Google Shape;12128;p7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2129" name="Google Shape;12129;p7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34" name="Google Shape;12134;p7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37" name="Google Shape;12137;p7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42" name="Google Shape;12142;p7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45" name="Google Shape;12145;p7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150" name="Google Shape;12150;p7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153" name="Google Shape;12153;p7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3" name="Google Shape;12173;p7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6" name="Google Shape;12186;p7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94" name="Google Shape;12194;p7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197" name="Google Shape;12197;p7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2198" name="Google Shape;12198;p7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199" name="Google Shape;12199;p7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2200" name="Google Shape;12200;p7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59"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3" name="Google Shape;12263;p7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6" name="Google Shape;12266;p7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7" name="Google Shape;12267;p7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8" name="Google Shape;12268;p7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9" name="Google Shape;12269;p7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291" name="Google Shape;12291;p72"/>
          <p:cNvGraphicFramePr/>
          <p:nvPr/>
        </p:nvGraphicFramePr>
        <p:xfrm>
          <a:off x="5954575" y="2361200"/>
          <a:ext cx="3000000" cy="3000000"/>
        </p:xfrm>
        <a:graphic>
          <a:graphicData uri="http://schemas.openxmlformats.org/drawingml/2006/table">
            <a:tbl>
              <a:tblPr>
                <a:noFill/>
                <a:tableStyleId>{25380AFE-761A-4F16-BCD0-027D3ADC3B39}</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2327" name="Google Shape;12327;p72"/>
          <p:cNvGraphicFramePr/>
          <p:nvPr/>
        </p:nvGraphicFramePr>
        <p:xfrm>
          <a:off x="5954600" y="1188950"/>
          <a:ext cx="3000000" cy="3000000"/>
        </p:xfrm>
        <a:graphic>
          <a:graphicData uri="http://schemas.openxmlformats.org/drawingml/2006/table">
            <a:tbl>
              <a:tblPr>
                <a:noFill/>
                <a:tableStyleId>{25380AFE-761A-4F16-BCD0-027D3ADC3B39}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2328" name="Google Shape;12328;p72"/>
          <p:cNvGraphicFramePr/>
          <p:nvPr/>
        </p:nvGraphicFramePr>
        <p:xfrm>
          <a:off x="3375463" y="2361200"/>
          <a:ext cx="3000000" cy="3000000"/>
        </p:xfrm>
        <a:graphic>
          <a:graphicData uri="http://schemas.openxmlformats.org/drawingml/2006/table">
            <a:tbl>
              <a:tblPr>
                <a:noFill/>
                <a:tableStyleId>{25380AFE-761A-4F16-BCD0-027D3ADC3B39}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366" name="Google Shape;12366;p72"/>
          <p:cNvGraphicFramePr/>
          <p:nvPr/>
        </p:nvGraphicFramePr>
        <p:xfrm>
          <a:off x="728250" y="2361200"/>
          <a:ext cx="3000000" cy="3000000"/>
        </p:xfrm>
        <a:graphic>
          <a:graphicData uri="http://schemas.openxmlformats.org/drawingml/2006/table">
            <a:tbl>
              <a:tblPr>
                <a:noFill/>
                <a:tableStyleId>{25380AFE-761A-4F16-BCD0-027D3ADC3B39}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375" name="Google Shape;12375;p7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376" name="Google Shape;12376;p7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2377" name="Google Shape;12377;p7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393" name="Google Shape;12393;p7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08" name="Google Shape;12408;p7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09" name="Google Shape;12409;p7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0" name="Google Shape;12410;p7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1" name="Google Shape;12411;p7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2" name="Google Shape;12412;p7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3" name="Google Shape;12413;p7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4" name="Google Shape;12414;p7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5" name="Google Shape;12415;p7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6" name="Google Shape;12416;p7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7" name="Google Shape;12417;p7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8" name="Google Shape;12418;p7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2"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7" name="Google Shape;12477;p7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1" name="Google Shape;12481;p73"/>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8" name="Google Shape;12488;p73"/>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3"/>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08" name="Google Shape;12508;p7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1" name="Google Shape;12511;p7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4" name="Google Shape;12514;p7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7" name="Google Shape;12517;p7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0" name="Google Shape;12520;p7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1" name="Google Shape;12521;p7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2" name="Google Shape;12522;p7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3" name="Google Shape;12523;p7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2524" name="Google Shape;12524;p7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7" name="Google Shape;12567;p7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24" name="Google Shape;12624;p7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27" name="Google Shape;12627;p7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0" name="Google Shape;12630;p7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3" name="Google Shape;12633;p7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6" name="Google Shape;12636;p7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2777" name="Google Shape;12777;p7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2780" name="Google Shape;12780;p7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2783" name="Google Shape;12783;p7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2786" name="Google Shape;12786;p7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7" name="Google Shape;12787;p7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3" name="Google Shape;12813;p7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4" name="Shape 2154"/>
        <p:cNvGrpSpPr/>
        <p:nvPr/>
      </p:nvGrpSpPr>
      <p:grpSpPr>
        <a:xfrm>
          <a:off x="0" y="0"/>
          <a:ext cx="0" cy="0"/>
          <a:chOff x="0" y="0"/>
          <a:chExt cx="0" cy="0"/>
        </a:xfrm>
      </p:grpSpPr>
      <p:sp>
        <p:nvSpPr>
          <p:cNvPr id="2155" name="Google Shape;2155;p38"/>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Company</a:t>
            </a:r>
            <a:endParaRPr sz="4700"/>
          </a:p>
        </p:txBody>
      </p:sp>
      <p:sp>
        <p:nvSpPr>
          <p:cNvPr id="2156" name="Google Shape;2156;p38"/>
          <p:cNvSpPr txBox="1"/>
          <p:nvPr>
            <p:ph idx="2" type="title"/>
          </p:nvPr>
        </p:nvSpPr>
        <p:spPr>
          <a:xfrm>
            <a:off x="2971800" y="116128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57" name="Google Shape;2157;p38"/>
          <p:cNvSpPr txBox="1"/>
          <p:nvPr>
            <p:ph idx="1" type="subTitle"/>
          </p:nvPr>
        </p:nvSpPr>
        <p:spPr>
          <a:xfrm>
            <a:off x="2973225" y="2999232"/>
            <a:ext cx="32004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Enter a subtitle here if you need it</a:t>
            </a:r>
            <a:endParaRPr>
              <a:latin typeface="Barlow Semi Condensed"/>
              <a:ea typeface="Barlow Semi Condensed"/>
              <a:cs typeface="Barlow Semi Condensed"/>
              <a:sym typeface="Barlow Semi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4"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26" name="Google Shape;13026;p7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29" name="Google Shape;13029;p7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3034" name="Google Shape;13034;p7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3052" name="Google Shape;13052;p7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3054" name="Google Shape;13054;p7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3056" name="Google Shape;13056;p7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3106" name="Google Shape;13106;p7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28" name="Google Shape;13128;p7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3129" name="Google Shape;13129;p7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3130" name="Google Shape;13130;p7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3131" name="Google Shape;13131;p7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3132" name="Google Shape;13132;p7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49" name="Google Shape;13149;p7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56" name="Google Shape;13156;p7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63" name="Google Shape;13163;p7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70" name="Google Shape;13170;p7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76" name="Google Shape;13176;p7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81" name="Google Shape;13181;p7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86" name="Google Shape;13186;p7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91" name="Google Shape;13191;p7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95" name="Shape 13195"/>
        <p:cNvGrpSpPr/>
        <p:nvPr/>
      </p:nvGrpSpPr>
      <p:grpSpPr>
        <a:xfrm>
          <a:off x="0" y="0"/>
          <a:ext cx="0" cy="0"/>
          <a:chOff x="0" y="0"/>
          <a:chExt cx="0" cy="0"/>
        </a:xfrm>
      </p:grpSpPr>
      <p:sp>
        <p:nvSpPr>
          <p:cNvPr id="13196" name="Google Shape;13196;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0" name="Google Shape;13200;p7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1" name="Google Shape;13201;p7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4" name="Google Shape;13204;p7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7" name="Google Shape;13207;p7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0" name="Google Shape;13210;p7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1" name="Google Shape;13211;p7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2" name="Google Shape;13212;p7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5" name="Google Shape;13215;p7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6" name="Google Shape;13216;p7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7" name="Google Shape;13217;p7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8" name="Google Shape;13218;p7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1" name="Google Shape;13221;p7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2" name="Google Shape;13222;p7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3" name="Google Shape;13223;p7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4" name="Google Shape;13224;p7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5" name="Google Shape;13225;p7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6" name="Google Shape;13226;p7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27" name="Google Shape;13227;p75"/>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0" name="Google Shape;13230;p7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1" name="Google Shape;13231;p7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2" name="Google Shape;13232;p7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5" name="Google Shape;13235;p7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6" name="Google Shape;13236;p7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7" name="Google Shape;13237;p7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8" name="Google Shape;13238;p7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9" name="Google Shape;13239;p7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0" name="Google Shape;13240;p7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1" name="Google Shape;13241;p7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2" name="Google Shape;13242;p7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3" name="Google Shape;13243;p7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6" name="Google Shape;13246;p7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7" name="Google Shape;13247;p7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0" name="Google Shape;13250;p7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1" name="Google Shape;13251;p7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2" name="Google Shape;13252;p7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53" name="Google Shape;13253;p75"/>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4" name="Google Shape;13254;p75"/>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7" name="Google Shape;13257;p7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8" name="Google Shape;13258;p7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1" name="Google Shape;13261;p7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2" name="Google Shape;13262;p7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5" name="Google Shape;13265;p7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6" name="Google Shape;13266;p7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7" name="Google Shape;13267;p7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0" name="Google Shape;13270;p7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1" name="Google Shape;13271;p7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4" name="Google Shape;13274;p7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75" name="Google Shape;13275;p75"/>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8" name="Google Shape;13278;p7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1" name="Google Shape;13281;p7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2" name="Google Shape;13282;p7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3" name="Google Shape;13283;p7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84" name="Google Shape;13284;p75"/>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5" name="Google Shape;13285;p75"/>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8" name="Google Shape;13288;p7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9" name="Google Shape;13289;p7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2" name="Google Shape;13292;p7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3" name="Google Shape;13293;p7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6" name="Google Shape;13296;p7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7" name="Google Shape;13297;p7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98" name="Google Shape;13298;p75"/>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9" name="Google Shape;13299;p75"/>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2" name="Google Shape;13302;p7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5" name="Google Shape;13305;p7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6" name="Google Shape;13306;p7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07" name="Google Shape;13307;p75"/>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0" name="Google Shape;13310;p7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1" name="Google Shape;13311;p7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2" name="Google Shape;13312;p7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5" name="Google Shape;13315;p7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6" name="Google Shape;13316;p7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7" name="Google Shape;13317;p7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8" name="Google Shape;13318;p7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9" name="Google Shape;13319;p7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2" name="Google Shape;13322;p7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5" name="Google Shape;13325;p7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6" name="Google Shape;13326;p7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7" name="Google Shape;13327;p7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28" name="Google Shape;13328;p75"/>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9" name="Google Shape;13329;p75"/>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2" name="Google Shape;13332;p7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3" name="Google Shape;13333;p7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4" name="Google Shape;13334;p7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5" name="Google Shape;13335;p7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6" name="Google Shape;13336;p7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7" name="Google Shape;13337;p7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8" name="Google Shape;13338;p7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39" name="Google Shape;13339;p75"/>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2" name="Google Shape;13342;p7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3" name="Google Shape;13343;p7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6" name="Google Shape;13346;p7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7" name="Google Shape;13347;p7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0" name="Google Shape;13350;p7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1" name="Google Shape;13351;p7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4" name="Google Shape;13354;p7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5" name="Google Shape;13355;p7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6" name="Google Shape;13356;p7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9" name="Google Shape;13359;p7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0" name="Google Shape;13360;p7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1" name="Google Shape;13361;p7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4" name="Google Shape;13364;p7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65" name="Google Shape;13365;p75"/>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6" name="Google Shape;13366;p75"/>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7" name="Google Shape;13367;p75"/>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0" name="Google Shape;13370;p7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3" name="Google Shape;13373;p7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4" name="Google Shape;13374;p7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5" name="Google Shape;13375;p7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6" name="Google Shape;13376;p7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77" name="Google Shape;13377;p75"/>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0" name="Google Shape;13380;p7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1" name="Google Shape;13381;p7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82" name="Google Shape;13382;p75"/>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3" name="Google Shape;13383;p75"/>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6" name="Google Shape;13386;p7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9" name="Google Shape;13389;p7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2" name="Google Shape;13392;p7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93" name="Google Shape;13393;p75"/>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6" name="Google Shape;13396;p7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7" name="Google Shape;13397;p7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8" name="Google Shape;13398;p7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9" name="Google Shape;13399;p7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2" name="Google Shape;13402;p7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3" name="Google Shape;13403;p7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6" name="Google Shape;13406;p7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07" name="Google Shape;13407;p75"/>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0" name="Google Shape;13410;p7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3" name="Google Shape;13413;p7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4" name="Google Shape;13414;p7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5" name="Google Shape;13415;p7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16" name="Google Shape;13416;p75"/>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7" name="Google Shape;13417;p75"/>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0" name="Google Shape;13420;p7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1" name="Google Shape;13421;p7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2" name="Google Shape;13422;p7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5" name="Google Shape;13425;p7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6" name="Google Shape;13426;p7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7" name="Google Shape;13427;p7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0" name="Google Shape;13430;p7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1" name="Google Shape;13431;p7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2" name="Google Shape;13432;p7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5" name="Google Shape;13435;p7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6" name="Google Shape;13436;p7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7" name="Google Shape;13437;p7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0" name="Google Shape;13440;p7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1" name="Google Shape;13441;p7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4" name="Google Shape;13444;p7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5" name="Google Shape;13445;p7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6" name="Google Shape;13446;p7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9" name="Google Shape;13449;p7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50" name="Google Shape;13450;p75"/>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3" name="Google Shape;13453;p7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6" name="Google Shape;13456;p7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57" name="Google Shape;13457;p75"/>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0" name="Google Shape;13460;p7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1" name="Google Shape;13461;p7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4" name="Google Shape;13464;p7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7" name="Google Shape;13467;p7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8" name="Google Shape;13468;p7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1" name="Google Shape;13471;p7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2" name="Google Shape;13472;p7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5" name="Google Shape;13475;p7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8" name="Google Shape;13478;p7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1" name="Google Shape;13481;p7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2" name="Google Shape;13482;p7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5" name="Google Shape;13485;p7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6" name="Google Shape;13486;p7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87" name="Google Shape;13487;p75"/>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0" name="Google Shape;13490;p7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3" name="Google Shape;13493;p7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97" name="Shape 13497"/>
        <p:cNvGrpSpPr/>
        <p:nvPr/>
      </p:nvGrpSpPr>
      <p:grpSpPr>
        <a:xfrm>
          <a:off x="0" y="0"/>
          <a:ext cx="0" cy="0"/>
          <a:chOff x="0" y="0"/>
          <a:chExt cx="0" cy="0"/>
        </a:xfrm>
      </p:grpSpPr>
      <p:sp>
        <p:nvSpPr>
          <p:cNvPr id="13498" name="Google Shape;13498;p76"/>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6"/>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6"/>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6"/>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6"/>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6"/>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6"/>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9" name="Google Shape;13509;p76"/>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6"/>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6"/>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6"/>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6"/>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6"/>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6"/>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6"/>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6"/>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6"/>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6"/>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6"/>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6"/>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8" name="Google Shape;13528;p76"/>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6"/>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6"/>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6"/>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6"/>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6"/>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6" name="Google Shape;13536;p76"/>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6"/>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6"/>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6"/>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6"/>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3" name="Google Shape;13543;p76"/>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6"/>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6"/>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6"/>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6"/>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6"/>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6"/>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6"/>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6"/>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8" name="Google Shape;13558;p76"/>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6"/>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2" name="Google Shape;13562;p76"/>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6"/>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6"/>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6"/>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6"/>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6"/>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6"/>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6"/>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6"/>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9" name="Google Shape;13579;p76"/>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6"/>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6"/>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6"/>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6"/>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6"/>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7" name="Google Shape;13587;p76"/>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6"/>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6"/>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6"/>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6"/>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6"/>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1" name="Google Shape;13601;p76"/>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6"/>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6"/>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6"/>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6"/>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6"/>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6"/>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2" name="Google Shape;13612;p76"/>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6"/>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6"/>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6"/>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6"/>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6"/>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6"/>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6"/>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6"/>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6"/>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6"/>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6"/>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6"/>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6"/>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6"/>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6"/>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6"/>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6"/>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6"/>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6"/>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6"/>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6"/>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6"/>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6"/>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6"/>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6"/>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6"/>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6"/>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6"/>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7" name="Google Shape;13657;p76"/>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6"/>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6"/>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6"/>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6"/>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6"/>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5" name="Google Shape;13665;p76"/>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6"/>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6"/>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6"/>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6"/>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6"/>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6"/>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6"/>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6"/>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6"/>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6"/>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6"/>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6"/>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6"/>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6"/>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6"/>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6"/>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6"/>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6"/>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6"/>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6"/>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6"/>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6"/>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6"/>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6"/>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6"/>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6"/>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6"/>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6"/>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4" name="Google Shape;13714;p76"/>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6"/>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6"/>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6"/>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6"/>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6"/>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6"/>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3" name="Google Shape;13723;p76"/>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6"/>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6"/>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6"/>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1" name="Google Shape;13731;p76"/>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6"/>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6"/>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6"/>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9" name="Google Shape;13739;p76"/>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6"/>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6"/>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6"/>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5" name="Google Shape;13745;p76"/>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6"/>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9" name="Google Shape;13749;p76"/>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6"/>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6"/>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6"/>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6"/>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6"/>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6"/>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2" name="Google Shape;13762;p76"/>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6"/>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6"/>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6"/>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6"/>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6"/>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6"/>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6"/>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6"/>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3" name="Google Shape;13773;p76"/>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6"/>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6"/>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6"/>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6"/>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6"/>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5" name="Google Shape;13785;p76"/>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89" name="Shape 13789"/>
        <p:cNvGrpSpPr/>
        <p:nvPr/>
      </p:nvGrpSpPr>
      <p:grpSpPr>
        <a:xfrm>
          <a:off x="0" y="0"/>
          <a:ext cx="0" cy="0"/>
          <a:chOff x="0" y="0"/>
          <a:chExt cx="0" cy="0"/>
        </a:xfrm>
      </p:grpSpPr>
      <p:sp>
        <p:nvSpPr>
          <p:cNvPr id="13790" name="Google Shape;13790;p77"/>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7"/>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7"/>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7"/>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7"/>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04" name="Google Shape;13804;p77"/>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7"/>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7"/>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7"/>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7"/>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7"/>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7"/>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7"/>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7"/>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7"/>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7"/>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7"/>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7"/>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7"/>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7"/>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3" name="Google Shape;13833;p77"/>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7"/>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7"/>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7"/>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7"/>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4" name="Google Shape;13844;p77"/>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7"/>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7"/>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7"/>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7"/>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7"/>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7"/>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7"/>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7"/>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7"/>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7"/>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7"/>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7"/>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7"/>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7"/>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9" name="Google Shape;13869;p77"/>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7"/>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7"/>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7"/>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7"/>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7"/>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7"/>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7"/>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7"/>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7"/>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7"/>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7"/>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7"/>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7"/>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7" name="Google Shape;13897;p77"/>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7"/>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7"/>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7"/>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7"/>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7"/>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7"/>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7"/>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7"/>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7"/>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7"/>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7"/>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7"/>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7"/>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7"/>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7"/>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7"/>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7"/>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7"/>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7"/>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7"/>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7"/>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7"/>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7"/>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7"/>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7"/>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7"/>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7"/>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7"/>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7"/>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7"/>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7"/>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7"/>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7"/>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7"/>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7"/>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7"/>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7"/>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7"/>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7"/>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7"/>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7"/>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1" name="Google Shape;13971;p77"/>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7"/>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7"/>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7"/>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7"/>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7"/>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7"/>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7"/>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7"/>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7"/>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9" name="Google Shape;13989;p77"/>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7"/>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7"/>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6" name="Google Shape;13996;p77"/>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7"/>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7"/>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1" name="Google Shape;14001;p77"/>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7"/>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7"/>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7"/>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7"/>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7"/>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7"/>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7"/>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7"/>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7"/>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7"/>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0" name="Google Shape;14020;p77"/>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7"/>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7"/>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7"/>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7"/>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7" name="Google Shape;14027;p77"/>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7"/>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7"/>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7"/>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7"/>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7"/>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7" name="Google Shape;14037;p77"/>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7"/>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7"/>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7"/>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3" name="Google Shape;14043;p77"/>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7"/>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7"/>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7"/>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7"/>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7"/>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3" name="Google Shape;14053;p77"/>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7"/>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7"/>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7"/>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7"/>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7"/>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7"/>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7"/>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7"/>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8" name="Google Shape;14068;p77"/>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7"/>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7"/>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7"/>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76" name="Google Shape;14076;p77"/>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7"/>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7"/>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7"/>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7"/>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7"/>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7"/>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7"/>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6" name="Google Shape;14086;p77"/>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7"/>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7"/>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77"/>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7"/>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7"/>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7"/>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7"/>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7"/>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7"/>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7"/>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7"/>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7"/>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7"/>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7"/>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7"/>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7"/>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7"/>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7"/>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7"/>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7"/>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7"/>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7"/>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7"/>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7"/>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7"/>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7"/>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7"/>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7"/>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7"/>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7"/>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7"/>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34" name="Google Shape;14134;p77"/>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7"/>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7"/>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7"/>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7"/>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7"/>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4" name="Google Shape;14144;p77"/>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48" name="Shape 14148"/>
        <p:cNvGrpSpPr/>
        <p:nvPr/>
      </p:nvGrpSpPr>
      <p:grpSpPr>
        <a:xfrm>
          <a:off x="0" y="0"/>
          <a:ext cx="0" cy="0"/>
          <a:chOff x="0" y="0"/>
          <a:chExt cx="0" cy="0"/>
        </a:xfrm>
      </p:grpSpPr>
      <p:sp>
        <p:nvSpPr>
          <p:cNvPr id="14149" name="Google Shape;14149;p78"/>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8"/>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8"/>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8"/>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8"/>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8"/>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8"/>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8"/>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8"/>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8"/>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8"/>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9" name="Google Shape;14169;p78"/>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8"/>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8"/>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8"/>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8"/>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8"/>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1" name="Google Shape;14181;p78"/>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8"/>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8"/>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6" name="Google Shape;14186;p78"/>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8"/>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8"/>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8"/>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8"/>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8"/>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8"/>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8"/>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8"/>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8"/>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8"/>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7" name="Google Shape;14207;p78"/>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8"/>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1" name="Google Shape;14211;p78"/>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8"/>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8"/>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8"/>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8"/>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8"/>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8"/>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8"/>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8"/>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6" name="Google Shape;14226;p78"/>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8"/>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8"/>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1" name="Google Shape;14231;p78"/>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8"/>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8"/>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8"/>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8"/>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8"/>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8"/>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8"/>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8"/>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8"/>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8"/>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8"/>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8"/>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8" name="Google Shape;14248;p78"/>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8"/>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8"/>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8"/>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8"/>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8"/>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8"/>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8"/>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8"/>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65" name="Google Shape;14265;p78"/>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8"/>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8"/>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8"/>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8"/>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8"/>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8"/>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8"/>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8"/>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8"/>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8"/>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8"/>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8"/>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8"/>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8"/>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8"/>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8"/>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8" name="Google Shape;14288;p78"/>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8"/>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8"/>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8"/>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8"/>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8"/>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8"/>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8"/>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8"/>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03" name="Google Shape;14303;p78"/>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8"/>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8"/>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8"/>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8"/>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8"/>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8"/>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8"/>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8"/>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8"/>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8"/>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8"/>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8"/>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8"/>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8"/>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8"/>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8"/>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8"/>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8"/>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8"/>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8"/>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8"/>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8"/>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8"/>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8"/>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8"/>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8"/>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8"/>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8"/>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8"/>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8"/>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8"/>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8"/>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8"/>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8"/>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8"/>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8"/>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8"/>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8"/>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8"/>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8"/>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8"/>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8"/>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8"/>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8"/>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8"/>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8"/>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8"/>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8"/>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8"/>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8"/>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8"/>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8"/>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8"/>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8"/>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8"/>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8"/>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8"/>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8"/>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8"/>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8"/>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8"/>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8"/>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8"/>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8"/>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8"/>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8"/>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8"/>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8"/>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8"/>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8"/>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8"/>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8"/>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8"/>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8"/>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8"/>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8"/>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8"/>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8"/>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8"/>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8"/>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8"/>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8"/>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8"/>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8"/>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8"/>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8"/>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8"/>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8"/>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8"/>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8"/>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8"/>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8"/>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8"/>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8"/>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8"/>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8"/>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8"/>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8"/>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8"/>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8"/>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8"/>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8"/>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8"/>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8"/>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8"/>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8"/>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8"/>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8"/>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8"/>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8"/>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8"/>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8"/>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8"/>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8"/>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8"/>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8"/>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8"/>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8"/>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8"/>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8"/>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8"/>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8"/>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8"/>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8"/>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8"/>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8"/>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8"/>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8"/>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8"/>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8"/>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8"/>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8"/>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8"/>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8"/>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8"/>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8"/>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8"/>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8"/>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8"/>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1" name="Google Shape;14561;p78"/>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65" name="Shape 14565"/>
        <p:cNvGrpSpPr/>
        <p:nvPr/>
      </p:nvGrpSpPr>
      <p:grpSpPr>
        <a:xfrm>
          <a:off x="0" y="0"/>
          <a:ext cx="0" cy="0"/>
          <a:chOff x="0" y="0"/>
          <a:chExt cx="0" cy="0"/>
        </a:xfrm>
      </p:grpSpPr>
      <p:sp>
        <p:nvSpPr>
          <p:cNvPr id="14566" name="Google Shape;14566;p7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9"/>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9"/>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9"/>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9"/>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9"/>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9"/>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9"/>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9"/>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9"/>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9"/>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9"/>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9"/>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9"/>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9"/>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9"/>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9"/>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9"/>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9"/>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9"/>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5" name="Google Shape;14605;p79"/>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9"/>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9"/>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9"/>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9"/>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9"/>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9"/>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9"/>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9"/>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9"/>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9"/>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9"/>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9"/>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9"/>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9"/>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9"/>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9"/>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36" name="Google Shape;14636;p79"/>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9"/>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9"/>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1" name="Google Shape;14641;p79"/>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9"/>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9"/>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9"/>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9"/>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9"/>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9"/>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0" name="Google Shape;14650;p79"/>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9"/>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9"/>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9"/>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9"/>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9"/>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9"/>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9"/>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9"/>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9"/>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9"/>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9"/>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9"/>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9"/>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9"/>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9"/>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9"/>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7" name="Google Shape;14677;p79"/>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9"/>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9"/>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9"/>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9"/>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9"/>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9"/>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9"/>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9"/>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9"/>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9"/>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9"/>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9"/>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9"/>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9"/>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9"/>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9"/>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2" name="Google Shape;14702;p79"/>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9"/>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9"/>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9"/>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9"/>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9"/>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9"/>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9"/>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9"/>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9"/>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9"/>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9"/>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9"/>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9"/>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9"/>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9"/>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4" name="Google Shape;14724;p79"/>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9"/>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9"/>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9"/>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0" name="Google Shape;14730;p79"/>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9"/>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9"/>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9"/>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9"/>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9"/>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9"/>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9"/>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9"/>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9"/>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9"/>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9"/>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48" name="Google Shape;14748;p79"/>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9"/>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9"/>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9"/>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9"/>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9"/>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9"/>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9" name="Google Shape;14759;p79"/>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9"/>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9"/>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9"/>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9"/>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9"/>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9"/>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9"/>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9"/>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9"/>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9"/>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7" name="Google Shape;14777;p79"/>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9"/>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9"/>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9"/>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9"/>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9"/>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9"/>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9"/>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1" name="Google Shape;14791;p79"/>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9"/>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5" name="Google Shape;14795;p79"/>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9"/>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9"/>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9"/>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9"/>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9"/>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9"/>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9"/>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9"/>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9"/>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9"/>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9"/>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15" name="Google Shape;14815;p79"/>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9"/>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9"/>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9"/>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9"/>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9"/>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9"/>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9"/>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27" name="Google Shape;14827;p79"/>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9"/>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9"/>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9"/>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9"/>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9"/>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7" name="Google Shape;14837;p79"/>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9"/>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9"/>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9"/>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9"/>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9"/>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9"/>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9"/>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7" name="Google Shape;14847;p79"/>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9"/>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9"/>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9"/>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3" name="Google Shape;14853;p79"/>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9"/>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9"/>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9"/>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9"/>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2" name="Google Shape;14862;p79"/>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9"/>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9"/>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9"/>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9"/>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9"/>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9"/>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9"/>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9"/>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9"/>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9"/>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9"/>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2" name="Google Shape;14882;p79"/>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9"/>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9"/>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9"/>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9"/>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9"/>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9"/>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9"/>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6" name="Google Shape;14896;p79"/>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9"/>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9"/>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04" name="Shape 14904"/>
        <p:cNvGrpSpPr/>
        <p:nvPr/>
      </p:nvGrpSpPr>
      <p:grpSpPr>
        <a:xfrm>
          <a:off x="0" y="0"/>
          <a:ext cx="0" cy="0"/>
          <a:chOff x="0" y="0"/>
          <a:chExt cx="0" cy="0"/>
        </a:xfrm>
      </p:grpSpPr>
      <p:sp>
        <p:nvSpPr>
          <p:cNvPr id="14905" name="Google Shape;14905;p80"/>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80"/>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80"/>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80"/>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80"/>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0"/>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80"/>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80"/>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80"/>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0"/>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80"/>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80"/>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0"/>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80"/>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3" name="Google Shape;14923;p80"/>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80"/>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80"/>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0"/>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80"/>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80"/>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1" name="Google Shape;14931;p80"/>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80"/>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80"/>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0"/>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80"/>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8" name="Google Shape;14938;p80"/>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80"/>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80"/>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80"/>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0"/>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80"/>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80"/>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9" name="Google Shape;14949;p80"/>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80"/>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0"/>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80"/>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5" name="Google Shape;14955;p80"/>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80"/>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80"/>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0" name="Google Shape;14960;p80"/>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80"/>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80"/>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80"/>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0"/>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80"/>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80"/>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80"/>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80"/>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80"/>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80"/>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80"/>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0"/>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80"/>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80"/>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80"/>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80"/>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0"/>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0"/>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80"/>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80"/>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80"/>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80"/>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0"/>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80"/>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80"/>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80"/>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80"/>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80"/>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05" name="Google Shape;15005;p80"/>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80"/>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80"/>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80"/>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80"/>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80"/>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80"/>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80"/>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80"/>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80"/>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80"/>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2" name="Google Shape;15022;p80"/>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80"/>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80"/>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80"/>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80"/>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1" name="Google Shape;15031;p80"/>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80"/>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80"/>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80"/>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80"/>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80"/>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80"/>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80"/>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80"/>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80"/>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80"/>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80"/>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80"/>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80"/>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80"/>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80"/>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80"/>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80"/>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80"/>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80"/>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63" name="Google Shape;15063;p80"/>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80"/>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80"/>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80"/>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80"/>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80"/>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80"/>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80"/>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80"/>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80"/>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80"/>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80"/>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80"/>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80"/>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80"/>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80"/>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92" name="Shape 15092"/>
        <p:cNvGrpSpPr/>
        <p:nvPr/>
      </p:nvGrpSpPr>
      <p:grpSpPr>
        <a:xfrm>
          <a:off x="0" y="0"/>
          <a:ext cx="0" cy="0"/>
          <a:chOff x="0" y="0"/>
          <a:chExt cx="0" cy="0"/>
        </a:xfrm>
      </p:grpSpPr>
      <p:sp>
        <p:nvSpPr>
          <p:cNvPr id="15093" name="Google Shape;15093;p8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81"/>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8" name="Google Shape;15098;p81"/>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81"/>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2" name="Google Shape;15102;p81"/>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81"/>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81"/>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81"/>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81"/>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81"/>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81"/>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81"/>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8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8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8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8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8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8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8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25" name="Google Shape;15125;p81"/>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81"/>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81"/>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8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8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8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81"/>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81"/>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81"/>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81"/>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81"/>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81"/>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81"/>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81"/>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81"/>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81"/>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81"/>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81"/>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81"/>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81"/>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81"/>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81"/>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81"/>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81"/>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81"/>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81"/>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81"/>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81"/>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81"/>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81"/>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81"/>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81"/>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81"/>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81"/>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81"/>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81"/>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81"/>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81"/>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81"/>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81"/>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81"/>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81"/>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1" name="Google Shape;15191;p81"/>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81"/>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81"/>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81"/>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81"/>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81"/>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81"/>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0" name="Google Shape;15200;p81"/>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81"/>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81"/>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81"/>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81"/>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81"/>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81"/>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81"/>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81"/>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81"/>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4" name="Google Shape;15224;p81"/>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81"/>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81"/>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81"/>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81"/>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81"/>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81"/>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37" name="Google Shape;15237;p81"/>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81"/>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81"/>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81"/>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81"/>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81"/>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81"/>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81"/>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81"/>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81"/>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81"/>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81"/>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81"/>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81"/>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81"/>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81"/>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81"/>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62" name="Google Shape;15262;p81"/>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8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8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8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8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8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81"/>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81"/>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81"/>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81"/>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81"/>
          <p:cNvGrpSpPr/>
          <p:nvPr/>
        </p:nvGrpSpPr>
        <p:grpSpPr>
          <a:xfrm>
            <a:off x="6853082" y="3755436"/>
            <a:ext cx="358093" cy="407391"/>
            <a:chOff x="7660859" y="2571753"/>
            <a:chExt cx="366561" cy="417024"/>
          </a:xfrm>
        </p:grpSpPr>
        <p:sp>
          <p:nvSpPr>
            <p:cNvPr id="15281" name="Google Shape;15281;p81"/>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81"/>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81"/>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4" name="Google Shape;15284;p81"/>
          <p:cNvGrpSpPr/>
          <p:nvPr/>
        </p:nvGrpSpPr>
        <p:grpSpPr>
          <a:xfrm>
            <a:off x="4387763" y="3755436"/>
            <a:ext cx="407391" cy="407391"/>
            <a:chOff x="5566722" y="2571753"/>
            <a:chExt cx="417024" cy="417024"/>
          </a:xfrm>
        </p:grpSpPr>
        <p:sp>
          <p:nvSpPr>
            <p:cNvPr id="15285" name="Google Shape;15285;p81"/>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81"/>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7" name="Google Shape;15287;p81"/>
          <p:cNvGrpSpPr/>
          <p:nvPr/>
        </p:nvGrpSpPr>
        <p:grpSpPr>
          <a:xfrm>
            <a:off x="5004096" y="3857692"/>
            <a:ext cx="407381" cy="202880"/>
            <a:chOff x="6090251" y="2676413"/>
            <a:chExt cx="417014" cy="207677"/>
          </a:xfrm>
        </p:grpSpPr>
        <p:sp>
          <p:nvSpPr>
            <p:cNvPr id="15288" name="Google Shape;15288;p81"/>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81"/>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81"/>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81"/>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2" name="Google Shape;15292;p81"/>
          <p:cNvGrpSpPr/>
          <p:nvPr/>
        </p:nvGrpSpPr>
        <p:grpSpPr>
          <a:xfrm>
            <a:off x="6236750" y="3755436"/>
            <a:ext cx="407391" cy="407391"/>
            <a:chOff x="7137330" y="2571753"/>
            <a:chExt cx="417024" cy="417024"/>
          </a:xfrm>
        </p:grpSpPr>
        <p:sp>
          <p:nvSpPr>
            <p:cNvPr id="15293" name="Google Shape;15293;p81"/>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81"/>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81"/>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6" name="Google Shape;15296;p81"/>
          <p:cNvGrpSpPr/>
          <p:nvPr/>
        </p:nvGrpSpPr>
        <p:grpSpPr>
          <a:xfrm>
            <a:off x="5620418" y="3755436"/>
            <a:ext cx="407391" cy="407391"/>
            <a:chOff x="6613801" y="2571753"/>
            <a:chExt cx="417024" cy="417024"/>
          </a:xfrm>
        </p:grpSpPr>
        <p:sp>
          <p:nvSpPr>
            <p:cNvPr id="15297" name="Google Shape;15297;p81"/>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81"/>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81"/>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81"/>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81"/>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2" name="Google Shape;15302;p81"/>
          <p:cNvGrpSpPr/>
          <p:nvPr/>
        </p:nvGrpSpPr>
        <p:grpSpPr>
          <a:xfrm>
            <a:off x="7908242" y="3238780"/>
            <a:ext cx="407411" cy="407411"/>
            <a:chOff x="2964567" y="2571753"/>
            <a:chExt cx="417045" cy="417045"/>
          </a:xfrm>
        </p:grpSpPr>
        <p:sp>
          <p:nvSpPr>
            <p:cNvPr id="15303" name="Google Shape;15303;p81"/>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81"/>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5" name="Google Shape;15305;p81"/>
          <p:cNvGrpSpPr/>
          <p:nvPr/>
        </p:nvGrpSpPr>
        <p:grpSpPr>
          <a:xfrm>
            <a:off x="1922414" y="3815897"/>
            <a:ext cx="407391" cy="286470"/>
            <a:chOff x="3476576" y="2633631"/>
            <a:chExt cx="417024" cy="293244"/>
          </a:xfrm>
        </p:grpSpPr>
        <p:sp>
          <p:nvSpPr>
            <p:cNvPr id="15306" name="Google Shape;15306;p81"/>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81"/>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8" name="Google Shape;15308;p81"/>
          <p:cNvGrpSpPr/>
          <p:nvPr/>
        </p:nvGrpSpPr>
        <p:grpSpPr>
          <a:xfrm>
            <a:off x="2538746" y="3755508"/>
            <a:ext cx="407411" cy="407248"/>
            <a:chOff x="3988564" y="2571836"/>
            <a:chExt cx="417045" cy="416878"/>
          </a:xfrm>
        </p:grpSpPr>
        <p:sp>
          <p:nvSpPr>
            <p:cNvPr id="15309" name="Google Shape;15309;p81"/>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81"/>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1" name="Google Shape;15311;p81"/>
          <p:cNvGrpSpPr/>
          <p:nvPr/>
        </p:nvGrpSpPr>
        <p:grpSpPr>
          <a:xfrm>
            <a:off x="3155099" y="3755436"/>
            <a:ext cx="407391" cy="407391"/>
            <a:chOff x="4500573" y="2571753"/>
            <a:chExt cx="417024" cy="417024"/>
          </a:xfrm>
        </p:grpSpPr>
        <p:sp>
          <p:nvSpPr>
            <p:cNvPr id="15312" name="Google Shape;15312;p81"/>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81"/>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4" name="Google Shape;15314;p81"/>
          <p:cNvGrpSpPr/>
          <p:nvPr/>
        </p:nvGrpSpPr>
        <p:grpSpPr>
          <a:xfrm>
            <a:off x="3771431" y="3755436"/>
            <a:ext cx="407391" cy="407391"/>
            <a:chOff x="5012603" y="2571753"/>
            <a:chExt cx="417024" cy="417024"/>
          </a:xfrm>
        </p:grpSpPr>
        <p:sp>
          <p:nvSpPr>
            <p:cNvPr id="15315" name="Google Shape;15315;p81"/>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81"/>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7" name="Google Shape;15317;p81"/>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8" name="Google Shape;15318;p81"/>
          <p:cNvGrpSpPr/>
          <p:nvPr/>
        </p:nvGrpSpPr>
        <p:grpSpPr>
          <a:xfrm>
            <a:off x="5733329" y="3238790"/>
            <a:ext cx="407432" cy="407391"/>
            <a:chOff x="812101" y="2571761"/>
            <a:chExt cx="417066" cy="417024"/>
          </a:xfrm>
        </p:grpSpPr>
        <p:sp>
          <p:nvSpPr>
            <p:cNvPr id="15319" name="Google Shape;15319;p81"/>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81"/>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81"/>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81"/>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3" name="Google Shape;15323;p81"/>
          <p:cNvGrpSpPr/>
          <p:nvPr/>
        </p:nvGrpSpPr>
        <p:grpSpPr>
          <a:xfrm>
            <a:off x="6253923" y="3238790"/>
            <a:ext cx="407391" cy="407391"/>
            <a:chOff x="1323129" y="2571761"/>
            <a:chExt cx="417024" cy="417024"/>
          </a:xfrm>
        </p:grpSpPr>
        <p:sp>
          <p:nvSpPr>
            <p:cNvPr id="15324" name="Google Shape;15324;p81"/>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81"/>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81"/>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81"/>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8" name="Google Shape;15328;p81"/>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9" name="Google Shape;15329;p81"/>
          <p:cNvGrpSpPr/>
          <p:nvPr/>
        </p:nvGrpSpPr>
        <p:grpSpPr>
          <a:xfrm>
            <a:off x="7390398" y="3238843"/>
            <a:ext cx="408023" cy="407411"/>
            <a:chOff x="2344476" y="2571761"/>
            <a:chExt cx="417671" cy="417045"/>
          </a:xfrm>
        </p:grpSpPr>
        <p:sp>
          <p:nvSpPr>
            <p:cNvPr id="15330" name="Google Shape;15330;p81"/>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81"/>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35" name="Shape 15335"/>
        <p:cNvGrpSpPr/>
        <p:nvPr/>
      </p:nvGrpSpPr>
      <p:grpSpPr>
        <a:xfrm>
          <a:off x="0" y="0"/>
          <a:ext cx="0" cy="0"/>
          <a:chOff x="0" y="0"/>
          <a:chExt cx="0" cy="0"/>
        </a:xfrm>
      </p:grpSpPr>
      <p:pic>
        <p:nvPicPr>
          <p:cNvPr id="15336" name="Google Shape;15336;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9"/>
            <p:cNvSpPr/>
            <p:nvPr/>
          </p:nvSpPr>
          <p:spPr>
            <a:xfrm>
              <a:off x="3869711" y="490401"/>
              <a:ext cx="1404000" cy="14040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 name="Google Shape;2165;p39"/>
          <p:cNvSpPr txBox="1"/>
          <p:nvPr/>
        </p:nvSpPr>
        <p:spPr>
          <a:xfrm>
            <a:off x="4039175" y="1473608"/>
            <a:ext cx="1065600" cy="320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2"/>
                </a:solidFill>
                <a:latin typeface="Abel"/>
                <a:ea typeface="Abel"/>
                <a:cs typeface="Abel"/>
                <a:sym typeface="Abel"/>
              </a:rPr>
              <a:t>Your logo</a:t>
            </a:r>
            <a:endParaRPr>
              <a:solidFill>
                <a:schemeClr val="dk2"/>
              </a:solidFill>
              <a:latin typeface="Abel"/>
              <a:ea typeface="Abel"/>
              <a:cs typeface="Abel"/>
              <a:sym typeface="Abel"/>
            </a:endParaRPr>
          </a:p>
        </p:txBody>
      </p:sp>
      <p:grpSp>
        <p:nvGrpSpPr>
          <p:cNvPr id="2166" name="Google Shape;2166;p39"/>
          <p:cNvGrpSpPr/>
          <p:nvPr/>
        </p:nvGrpSpPr>
        <p:grpSpPr>
          <a:xfrm>
            <a:off x="4276542" y="950661"/>
            <a:ext cx="591455" cy="590639"/>
            <a:chOff x="1190625" y="238125"/>
            <a:chExt cx="5238750" cy="5231525"/>
          </a:xfrm>
        </p:grpSpPr>
        <p:sp>
          <p:nvSpPr>
            <p:cNvPr id="2167" name="Google Shape;2167;p39"/>
            <p:cNvSpPr/>
            <p:nvPr/>
          </p:nvSpPr>
          <p:spPr>
            <a:xfrm>
              <a:off x="1190625" y="259325"/>
              <a:ext cx="5238750" cy="5210325"/>
            </a:xfrm>
            <a:custGeom>
              <a:rect b="b" l="l" r="r" t="t"/>
              <a:pathLst>
                <a:path extrusionOk="0" h="208413" w="20955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68" name="Google Shape;2168;p39"/>
            <p:cNvSpPr/>
            <p:nvPr/>
          </p:nvSpPr>
          <p:spPr>
            <a:xfrm>
              <a:off x="4202861" y="1284806"/>
              <a:ext cx="1389300" cy="1389300"/>
            </a:xfrm>
            <a:custGeom>
              <a:rect b="b" l="l" r="r" t="t"/>
              <a:pathLst>
                <a:path extrusionOk="0" h="55572" w="55572">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69" name="Google Shape;2169;p39"/>
            <p:cNvSpPr/>
            <p:nvPr/>
          </p:nvSpPr>
          <p:spPr>
            <a:xfrm>
              <a:off x="3730400" y="4080350"/>
              <a:ext cx="173675" cy="260500"/>
            </a:xfrm>
            <a:custGeom>
              <a:rect b="b" l="l" r="r" t="t"/>
              <a:pathLst>
                <a:path extrusionOk="0" h="10420" w="6947">
                  <a:moveTo>
                    <a:pt x="0" y="0"/>
                  </a:moveTo>
                  <a:lnTo>
                    <a:pt x="0" y="10420"/>
                  </a:lnTo>
                  <a:lnTo>
                    <a:pt x="6947" y="10420"/>
                  </a:lnTo>
                  <a:lnTo>
                    <a:pt x="6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0" name="Google Shape;2170;p39"/>
            <p:cNvSpPr/>
            <p:nvPr/>
          </p:nvSpPr>
          <p:spPr>
            <a:xfrm>
              <a:off x="2430350" y="1227000"/>
              <a:ext cx="1473725" cy="2679700"/>
            </a:xfrm>
            <a:custGeom>
              <a:rect b="b" l="l" r="r" t="t"/>
              <a:pathLst>
                <a:path extrusionOk="0" h="107188" w="58949">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1" name="Google Shape;2171;p39"/>
            <p:cNvSpPr/>
            <p:nvPr/>
          </p:nvSpPr>
          <p:spPr>
            <a:xfrm>
              <a:off x="5467000" y="3472525"/>
              <a:ext cx="607825" cy="173700"/>
            </a:xfrm>
            <a:custGeom>
              <a:rect b="b" l="l" r="r" t="t"/>
              <a:pathLst>
                <a:path extrusionOk="0" h="6948" w="24313">
                  <a:moveTo>
                    <a:pt x="0" y="1"/>
                  </a:moveTo>
                  <a:lnTo>
                    <a:pt x="0" y="6947"/>
                  </a:lnTo>
                  <a:lnTo>
                    <a:pt x="24313" y="6947"/>
                  </a:lnTo>
                  <a:lnTo>
                    <a:pt x="24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2" name="Google Shape;2172;p39"/>
            <p:cNvSpPr/>
            <p:nvPr/>
          </p:nvSpPr>
          <p:spPr>
            <a:xfrm>
              <a:off x="5324700" y="3925975"/>
              <a:ext cx="631950" cy="566850"/>
            </a:xfrm>
            <a:custGeom>
              <a:rect b="b" l="l" r="r" t="t"/>
              <a:pathLst>
                <a:path extrusionOk="0" h="22674" w="25278">
                  <a:moveTo>
                    <a:pt x="4438" y="1"/>
                  </a:moveTo>
                  <a:lnTo>
                    <a:pt x="0" y="5307"/>
                  </a:lnTo>
                  <a:lnTo>
                    <a:pt x="20839" y="22673"/>
                  </a:lnTo>
                  <a:lnTo>
                    <a:pt x="25277" y="17367"/>
                  </a:lnTo>
                  <a:lnTo>
                    <a:pt x="4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3" name="Google Shape;2173;p39"/>
            <p:cNvSpPr/>
            <p:nvPr/>
          </p:nvSpPr>
          <p:spPr>
            <a:xfrm>
              <a:off x="4946025" y="4167175"/>
              <a:ext cx="173675" cy="607825"/>
            </a:xfrm>
            <a:custGeom>
              <a:rect b="b" l="l" r="r" t="t"/>
              <a:pathLst>
                <a:path extrusionOk="0" h="24313" w="6947">
                  <a:moveTo>
                    <a:pt x="0" y="1"/>
                  </a:moveTo>
                  <a:lnTo>
                    <a:pt x="0" y="24313"/>
                  </a:lnTo>
                  <a:lnTo>
                    <a:pt x="6947" y="24313"/>
                  </a:lnTo>
                  <a:lnTo>
                    <a:pt x="69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4" name="Google Shape;2174;p39"/>
            <p:cNvSpPr/>
            <p:nvPr/>
          </p:nvSpPr>
          <p:spPr>
            <a:xfrm>
              <a:off x="1279850" y="1564675"/>
              <a:ext cx="735675" cy="342525"/>
            </a:xfrm>
            <a:custGeom>
              <a:rect b="b" l="l" r="r" t="t"/>
              <a:pathLst>
                <a:path extrusionOk="0" h="13701" w="29427">
                  <a:moveTo>
                    <a:pt x="27786" y="1"/>
                  </a:moveTo>
                  <a:lnTo>
                    <a:pt x="1" y="6947"/>
                  </a:lnTo>
                  <a:lnTo>
                    <a:pt x="1641" y="13701"/>
                  </a:lnTo>
                  <a:lnTo>
                    <a:pt x="29426" y="6754"/>
                  </a:lnTo>
                  <a:lnTo>
                    <a:pt x="277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5" name="Google Shape;2175;p39"/>
            <p:cNvSpPr/>
            <p:nvPr/>
          </p:nvSpPr>
          <p:spPr>
            <a:xfrm>
              <a:off x="1424575" y="710850"/>
              <a:ext cx="706725" cy="574075"/>
            </a:xfrm>
            <a:custGeom>
              <a:rect b="b" l="l" r="r" t="t"/>
              <a:pathLst>
                <a:path extrusionOk="0" h="22963" w="28269">
                  <a:moveTo>
                    <a:pt x="3956" y="1"/>
                  </a:moveTo>
                  <a:lnTo>
                    <a:pt x="0" y="5596"/>
                  </a:lnTo>
                  <a:lnTo>
                    <a:pt x="24313" y="22962"/>
                  </a:lnTo>
                  <a:lnTo>
                    <a:pt x="28268" y="17367"/>
                  </a:lnTo>
                  <a:lnTo>
                    <a:pt x="39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6" name="Google Shape;2176;p39"/>
            <p:cNvSpPr/>
            <p:nvPr/>
          </p:nvSpPr>
          <p:spPr>
            <a:xfrm>
              <a:off x="2167450" y="238125"/>
              <a:ext cx="344925" cy="738075"/>
            </a:xfrm>
            <a:custGeom>
              <a:rect b="b" l="l" r="r" t="t"/>
              <a:pathLst>
                <a:path extrusionOk="0" h="29523" w="13797">
                  <a:moveTo>
                    <a:pt x="6754" y="0"/>
                  </a:moveTo>
                  <a:lnTo>
                    <a:pt x="1" y="1737"/>
                  </a:lnTo>
                  <a:lnTo>
                    <a:pt x="7140" y="29522"/>
                  </a:lnTo>
                  <a:lnTo>
                    <a:pt x="13797" y="27786"/>
                  </a:lnTo>
                  <a:lnTo>
                    <a:pt x="67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177" name="Google Shape;2177;p39"/>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2178" name="Google Shape;2178;p39"/>
          <p:cNvSpPr txBox="1"/>
          <p:nvPr>
            <p:ph idx="1" type="subTitle"/>
          </p:nvPr>
        </p:nvSpPr>
        <p:spPr>
          <a:xfrm>
            <a:off x="2167128" y="3054096"/>
            <a:ext cx="4809600" cy="113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 and the smallest one in the solar system—it’s only a bit larger than </a:t>
            </a:r>
            <a:r>
              <a:rPr lang="en" sz="1600"/>
              <a:t>the</a:t>
            </a:r>
            <a:r>
              <a:rPr lang="en" sz="1600">
                <a:solidFill>
                  <a:schemeClr val="dk2"/>
                </a:solidFill>
                <a:latin typeface="Barlow Semi Condensed"/>
                <a:ea typeface="Barlow Semi Condensed"/>
                <a:cs typeface="Barlow Semi Condensed"/>
                <a:sym typeface="Barlow Semi Condensed"/>
              </a:rPr>
              <a:t> </a:t>
            </a:r>
            <a:r>
              <a:rPr lang="en" sz="1600"/>
              <a:t>M</a:t>
            </a:r>
            <a:r>
              <a:rPr lang="en" sz="1600">
                <a:solidFill>
                  <a:schemeClr val="dk2"/>
                </a:solidFill>
                <a:latin typeface="Barlow Semi Condensed"/>
                <a:ea typeface="Barlow Semi Condensed"/>
                <a:cs typeface="Barlow Semi Condensed"/>
                <a:sym typeface="Barlow Semi Condensed"/>
              </a:rPr>
              <a:t>oon. The planet’s name has nothing to do with the liquid metal, since </a:t>
            </a:r>
            <a:r>
              <a:rPr lang="en" sz="1600"/>
              <a:t>Mercury </a:t>
            </a:r>
            <a:r>
              <a:rPr lang="en" sz="1600">
                <a:solidFill>
                  <a:schemeClr val="dk2"/>
                </a:solidFill>
                <a:latin typeface="Barlow Semi Condensed"/>
                <a:ea typeface="Barlow Semi Condensed"/>
                <a:cs typeface="Barlow Semi Condensed"/>
                <a:sym typeface="Barlow Semi Condensed"/>
              </a:rPr>
              <a:t>was named after the </a:t>
            </a:r>
            <a:r>
              <a:rPr lang="en" sz="1600"/>
              <a:t>R</a:t>
            </a:r>
            <a:r>
              <a:rPr lang="en" sz="1600">
                <a:solidFill>
                  <a:schemeClr val="dk2"/>
                </a:solidFill>
                <a:latin typeface="Barlow Semi Condensed"/>
                <a:ea typeface="Barlow Semi Condensed"/>
                <a:cs typeface="Barlow Semi Condensed"/>
                <a:sym typeface="Barlow Semi Condensed"/>
              </a:rPr>
              <a:t>oman messenger god</a:t>
            </a:r>
            <a:endParaRPr>
              <a:latin typeface="Barlow Semi Condensed"/>
              <a:ea typeface="Barlow Semi Condensed"/>
              <a:cs typeface="Barlow Semi Condensed"/>
              <a:sym typeface="Barlow Semi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2"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195" name="Google Shape;2195;p40"/>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Understanding the Problem</a:t>
            </a:r>
            <a:endParaRPr/>
          </a:p>
        </p:txBody>
      </p:sp>
      <p:sp>
        <p:nvSpPr>
          <p:cNvPr id="2196" name="Google Shape;2196;p40"/>
          <p:cNvSpPr txBox="1"/>
          <p:nvPr>
            <p:ph idx="1" type="subTitle"/>
          </p:nvPr>
        </p:nvSpPr>
        <p:spPr>
          <a:xfrm>
            <a:off x="3694176"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Mercury</a:t>
            </a:r>
            <a:endParaRPr/>
          </a:p>
        </p:txBody>
      </p:sp>
      <p:sp>
        <p:nvSpPr>
          <p:cNvPr id="2197" name="Google Shape;2197;p40"/>
          <p:cNvSpPr txBox="1"/>
          <p:nvPr>
            <p:ph idx="2" type="subTitle"/>
          </p:nvPr>
        </p:nvSpPr>
        <p:spPr>
          <a:xfrm>
            <a:off x="1024128"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Neptune</a:t>
            </a:r>
            <a:endParaRPr/>
          </a:p>
        </p:txBody>
      </p:sp>
      <p:sp>
        <p:nvSpPr>
          <p:cNvPr id="2198" name="Google Shape;2198;p40"/>
          <p:cNvSpPr txBox="1"/>
          <p:nvPr>
            <p:ph idx="3" type="subTitle"/>
          </p:nvPr>
        </p:nvSpPr>
        <p:spPr>
          <a:xfrm>
            <a:off x="6355080"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Jupiter</a:t>
            </a:r>
            <a:endParaRPr/>
          </a:p>
        </p:txBody>
      </p:sp>
      <p:sp>
        <p:nvSpPr>
          <p:cNvPr id="2199" name="Google Shape;2199;p40"/>
          <p:cNvSpPr txBox="1"/>
          <p:nvPr>
            <p:ph idx="4" type="subTitle"/>
          </p:nvPr>
        </p:nvSpPr>
        <p:spPr>
          <a:xfrm>
            <a:off x="3694176"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200" name="Google Shape;2200;p40"/>
          <p:cNvSpPr txBox="1"/>
          <p:nvPr>
            <p:ph idx="5" type="subTitle"/>
          </p:nvPr>
        </p:nvSpPr>
        <p:spPr>
          <a:xfrm>
            <a:off x="1024128"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t>S</a:t>
            </a:r>
            <a:r>
              <a:rPr lang="en">
                <a:solidFill>
                  <a:schemeClr val="dk2"/>
                </a:solidFill>
                <a:latin typeface="Barlow Semi Condensed"/>
                <a:ea typeface="Barlow Semi Condensed"/>
                <a:cs typeface="Barlow Semi Condensed"/>
                <a:sym typeface="Barlow Semi Condensed"/>
              </a:rPr>
              <a:t>un </a:t>
            </a:r>
            <a:endParaRPr>
              <a:latin typeface="Barlow Semi Condensed"/>
              <a:ea typeface="Barlow Semi Condensed"/>
              <a:cs typeface="Barlow Semi Condensed"/>
              <a:sym typeface="Barlow Semi Condensed"/>
            </a:endParaRPr>
          </a:p>
        </p:txBody>
      </p:sp>
      <p:sp>
        <p:nvSpPr>
          <p:cNvPr id="2201" name="Google Shape;2201;p40"/>
          <p:cNvSpPr txBox="1"/>
          <p:nvPr>
            <p:ph idx="6" type="subTitle"/>
          </p:nvPr>
        </p:nvSpPr>
        <p:spPr>
          <a:xfrm>
            <a:off x="6355080"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202" name="Google Shape;2202;p40"/>
          <p:cNvGrpSpPr/>
          <p:nvPr/>
        </p:nvGrpSpPr>
        <p:grpSpPr>
          <a:xfrm>
            <a:off x="1696099" y="1908349"/>
            <a:ext cx="420796" cy="370732"/>
            <a:chOff x="-3137650" y="2067900"/>
            <a:chExt cx="291450" cy="256775"/>
          </a:xfrm>
        </p:grpSpPr>
        <p:sp>
          <p:nvSpPr>
            <p:cNvPr id="2203" name="Google Shape;2203;p4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4" name="Google Shape;2204;p4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5" name="Google Shape;2205;p4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8" name="Google Shape;2208;p4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9" name="Google Shape;2209;p4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0" name="Google Shape;2210;p4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1" name="Google Shape;2211;p4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4" name="Google Shape;2214;p4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5" name="Google Shape;2215;p4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6" name="Google Shape;2216;p4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7" name="Google Shape;2217;p4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8" name="Google Shape;2218;p4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9" name="Google Shape;2219;p4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3" name="Shape 2223"/>
        <p:cNvGrpSpPr/>
        <p:nvPr/>
      </p:nvGrpSpPr>
      <p:grpSpPr>
        <a:xfrm>
          <a:off x="0" y="0"/>
          <a:ext cx="0" cy="0"/>
          <a:chOff x="0" y="0"/>
          <a:chExt cx="0" cy="0"/>
        </a:xfrm>
      </p:grpSpPr>
      <p:sp>
        <p:nvSpPr>
          <p:cNvPr id="2224" name="Google Shape;2224;p41"/>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Solutions</a:t>
            </a:r>
            <a:endParaRPr/>
          </a:p>
        </p:txBody>
      </p:sp>
      <p:sp>
        <p:nvSpPr>
          <p:cNvPr id="2225" name="Google Shape;2225;p41"/>
          <p:cNvSpPr txBox="1"/>
          <p:nvPr>
            <p:ph idx="1" type="subTitle"/>
          </p:nvPr>
        </p:nvSpPr>
        <p:spPr>
          <a:xfrm>
            <a:off x="1709928" y="1545336"/>
            <a:ext cx="19452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Mercury</a:t>
            </a:r>
            <a:endParaRPr/>
          </a:p>
        </p:txBody>
      </p:sp>
      <p:sp>
        <p:nvSpPr>
          <p:cNvPr id="2226" name="Google Shape;2226;p41"/>
          <p:cNvSpPr txBox="1"/>
          <p:nvPr>
            <p:ph idx="2" type="subTitle"/>
          </p:nvPr>
        </p:nvSpPr>
        <p:spPr>
          <a:xfrm>
            <a:off x="1709928" y="1938528"/>
            <a:ext cx="19452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a:latin typeface="Barlow Semi Condensed"/>
              <a:ea typeface="Barlow Semi Condensed"/>
              <a:cs typeface="Barlow Semi Condensed"/>
              <a:sym typeface="Barlow Semi Condensed"/>
            </a:endParaRPr>
          </a:p>
        </p:txBody>
      </p:sp>
      <p:sp>
        <p:nvSpPr>
          <p:cNvPr id="2227" name="Google Shape;2227;p41"/>
          <p:cNvSpPr txBox="1"/>
          <p:nvPr>
            <p:ph idx="3" type="subTitle"/>
          </p:nvPr>
        </p:nvSpPr>
        <p:spPr>
          <a:xfrm>
            <a:off x="5468112" y="1545336"/>
            <a:ext cx="194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Venus</a:t>
            </a:r>
            <a:endParaRPr/>
          </a:p>
        </p:txBody>
      </p:sp>
      <p:sp>
        <p:nvSpPr>
          <p:cNvPr id="2228" name="Google Shape;2228;p41"/>
          <p:cNvSpPr txBox="1"/>
          <p:nvPr>
            <p:ph idx="4" type="subTitle"/>
          </p:nvPr>
        </p:nvSpPr>
        <p:spPr>
          <a:xfrm>
            <a:off x="5468112" y="1938528"/>
            <a:ext cx="19476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a:latin typeface="Barlow Semi Condensed"/>
              <a:ea typeface="Barlow Semi Condensed"/>
              <a:cs typeface="Barlow Semi Condensed"/>
              <a:sym typeface="Barlow Semi Condensed"/>
            </a:endParaRPr>
          </a:p>
        </p:txBody>
      </p:sp>
      <p:sp>
        <p:nvSpPr>
          <p:cNvPr id="2229" name="Google Shape;2229;p41"/>
          <p:cNvSpPr txBox="1"/>
          <p:nvPr>
            <p:ph idx="5" type="subTitle"/>
          </p:nvPr>
        </p:nvSpPr>
        <p:spPr>
          <a:xfrm>
            <a:off x="2825496" y="3200400"/>
            <a:ext cx="19452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Jupiter</a:t>
            </a:r>
            <a:endParaRPr/>
          </a:p>
        </p:txBody>
      </p:sp>
      <p:sp>
        <p:nvSpPr>
          <p:cNvPr id="2230" name="Google Shape;2230;p41"/>
          <p:cNvSpPr txBox="1"/>
          <p:nvPr>
            <p:ph idx="6" type="subTitle"/>
          </p:nvPr>
        </p:nvSpPr>
        <p:spPr>
          <a:xfrm>
            <a:off x="2825496" y="3593592"/>
            <a:ext cx="19452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a:t>
            </a:r>
            <a:r>
              <a:rPr lang="en" sz="1600"/>
              <a:t> of them all</a:t>
            </a:r>
            <a:endParaRPr>
              <a:latin typeface="Barlow Semi Condensed"/>
              <a:ea typeface="Barlow Semi Condensed"/>
              <a:cs typeface="Barlow Semi Condensed"/>
              <a:sym typeface="Barlow Semi Condensed"/>
            </a:endParaRPr>
          </a:p>
        </p:txBody>
      </p:sp>
      <p:sp>
        <p:nvSpPr>
          <p:cNvPr id="2231" name="Google Shape;2231;p41"/>
          <p:cNvSpPr txBox="1"/>
          <p:nvPr>
            <p:ph idx="7" type="subTitle"/>
          </p:nvPr>
        </p:nvSpPr>
        <p:spPr>
          <a:xfrm>
            <a:off x="6464808" y="3200400"/>
            <a:ext cx="19935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Neptune</a:t>
            </a:r>
            <a:endParaRPr/>
          </a:p>
        </p:txBody>
      </p:sp>
      <p:sp>
        <p:nvSpPr>
          <p:cNvPr id="2232" name="Google Shape;2232;p41"/>
          <p:cNvSpPr txBox="1"/>
          <p:nvPr>
            <p:ph idx="8" type="subTitle"/>
          </p:nvPr>
        </p:nvSpPr>
        <p:spPr>
          <a:xfrm>
            <a:off x="6464808" y="3593592"/>
            <a:ext cx="19935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a:t>
            </a:r>
            <a:r>
              <a:rPr lang="en" sz="1600"/>
              <a:t>S</a:t>
            </a:r>
            <a:r>
              <a:rPr lang="en" sz="1600">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233" name="Google Shape;2233;p41"/>
          <p:cNvSpPr txBox="1"/>
          <p:nvPr/>
        </p:nvSpPr>
        <p:spPr>
          <a:xfrm>
            <a:off x="512064" y="1700784"/>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355848"/>
            <a:ext cx="1179600" cy="107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235" name="Google Shape;2235;p41"/>
          <p:cNvSpPr txBox="1"/>
          <p:nvPr/>
        </p:nvSpPr>
        <p:spPr>
          <a:xfrm>
            <a:off x="5263298" y="3355848"/>
            <a:ext cx="1179600" cy="107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0" name="Shape 2240"/>
        <p:cNvGrpSpPr/>
        <p:nvPr/>
      </p:nvGrpSpPr>
      <p:grpSpPr>
        <a:xfrm>
          <a:off x="0" y="0"/>
          <a:ext cx="0" cy="0"/>
          <a:chOff x="0" y="0"/>
          <a:chExt cx="0" cy="0"/>
        </a:xfrm>
      </p:grpSpPr>
      <p:sp>
        <p:nvSpPr>
          <p:cNvPr id="2241" name="Google Shape;2241;p42"/>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Competitors</a:t>
            </a:r>
            <a:endParaRPr/>
          </a:p>
        </p:txBody>
      </p:sp>
      <p:graphicFrame>
        <p:nvGraphicFramePr>
          <p:cNvPr id="2242" name="Google Shape;2242;p42"/>
          <p:cNvGraphicFramePr/>
          <p:nvPr/>
        </p:nvGraphicFramePr>
        <p:xfrm>
          <a:off x="1843875" y="1493260"/>
          <a:ext cx="3000000" cy="3000000"/>
        </p:xfrm>
        <a:graphic>
          <a:graphicData uri="http://schemas.openxmlformats.org/drawingml/2006/table">
            <a:tbl>
              <a:tblPr>
                <a:noFill/>
                <a:tableStyleId>{25380AFE-761A-4F16-BCD0-027D3ADC3B39}</a:tableStyleId>
              </a:tblPr>
              <a:tblGrid>
                <a:gridCol w="1091250"/>
                <a:gridCol w="1091250"/>
                <a:gridCol w="1091250"/>
                <a:gridCol w="1091250"/>
                <a:gridCol w="1091250"/>
              </a:tblGrid>
              <a:tr h="524900">
                <a:tc>
                  <a:txBody>
                    <a:bodyPr/>
                    <a:lstStyle/>
                    <a:p>
                      <a:pPr indent="0" lvl="0" marL="0" rtl="0" algn="ctr">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Mercury</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Jupiter</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Venus</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Neptune</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4D8FF">
                        <a:alpha val="3687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4D8FF">
                        <a:alpha val="3687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4D8FF">
                        <a:alpha val="3687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4D8FF">
                        <a:alpha val="3687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4D8FF">
                        <a:alpha val="36870"/>
                      </a:srgbClr>
                    </a:solidFill>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E4D8FF">
                        <a:alpha val="3687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E4D8FF">
                        <a:alpha val="3687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E4D8FF">
                        <a:alpha val="3687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E4D8FF">
                        <a:alpha val="3687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E4D8FF">
                        <a:alpha val="36870"/>
                      </a:srgbClr>
                    </a:solidFill>
                  </a:tcPr>
                </a:tc>
              </a:tr>
            </a:tbl>
          </a:graphicData>
        </a:graphic>
      </p:graphicFrame>
      <p:grpSp>
        <p:nvGrpSpPr>
          <p:cNvPr id="2243" name="Google Shape;2243;p42"/>
          <p:cNvGrpSpPr/>
          <p:nvPr/>
        </p:nvGrpSpPr>
        <p:grpSpPr>
          <a:xfrm>
            <a:off x="2287854" y="2172196"/>
            <a:ext cx="202055" cy="199141"/>
            <a:chOff x="-64774725" y="1916550"/>
            <a:chExt cx="319000" cy="314400"/>
          </a:xfrm>
        </p:grpSpPr>
        <p:sp>
          <p:nvSpPr>
            <p:cNvPr id="2244" name="Google Shape;2244;p4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42"/>
          <p:cNvGrpSpPr/>
          <p:nvPr/>
        </p:nvGrpSpPr>
        <p:grpSpPr>
          <a:xfrm>
            <a:off x="3384628" y="2170504"/>
            <a:ext cx="202574" cy="202526"/>
            <a:chOff x="2081650" y="4993750"/>
            <a:chExt cx="483125" cy="483125"/>
          </a:xfrm>
        </p:grpSpPr>
        <p:sp>
          <p:nvSpPr>
            <p:cNvPr id="2247" name="Google Shape;2247;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48" name="Google Shape;2248;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49" name="Google Shape;2249;p42"/>
          <p:cNvGrpSpPr/>
          <p:nvPr/>
        </p:nvGrpSpPr>
        <p:grpSpPr>
          <a:xfrm>
            <a:off x="4466265" y="2170504"/>
            <a:ext cx="202574" cy="202526"/>
            <a:chOff x="2081650" y="4993750"/>
            <a:chExt cx="483125" cy="483125"/>
          </a:xfrm>
        </p:grpSpPr>
        <p:sp>
          <p:nvSpPr>
            <p:cNvPr id="2250" name="Google Shape;2250;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1" name="Google Shape;2251;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2" name="Google Shape;2252;p42"/>
          <p:cNvGrpSpPr/>
          <p:nvPr/>
        </p:nvGrpSpPr>
        <p:grpSpPr>
          <a:xfrm>
            <a:off x="6658990" y="2170504"/>
            <a:ext cx="202574" cy="202526"/>
            <a:chOff x="2081650" y="4993750"/>
            <a:chExt cx="483125" cy="483125"/>
          </a:xfrm>
        </p:grpSpPr>
        <p:sp>
          <p:nvSpPr>
            <p:cNvPr id="2253" name="Google Shape;2253;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4" name="Google Shape;2254;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5" name="Google Shape;2255;p42"/>
          <p:cNvGrpSpPr/>
          <p:nvPr/>
        </p:nvGrpSpPr>
        <p:grpSpPr>
          <a:xfrm>
            <a:off x="5562003" y="2170504"/>
            <a:ext cx="202574" cy="202526"/>
            <a:chOff x="2081650" y="4993750"/>
            <a:chExt cx="483125" cy="483125"/>
          </a:xfrm>
        </p:grpSpPr>
        <p:sp>
          <p:nvSpPr>
            <p:cNvPr id="2256" name="Google Shape;2256;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7" name="Google Shape;2257;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8" name="Google Shape;2258;p42"/>
          <p:cNvGrpSpPr/>
          <p:nvPr/>
        </p:nvGrpSpPr>
        <p:grpSpPr>
          <a:xfrm>
            <a:off x="2290847" y="3178736"/>
            <a:ext cx="196069" cy="202561"/>
            <a:chOff x="-62148000" y="1930075"/>
            <a:chExt cx="309550" cy="319800"/>
          </a:xfrm>
        </p:grpSpPr>
        <p:sp>
          <p:nvSpPr>
            <p:cNvPr id="2259" name="Google Shape;2259;p4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42"/>
          <p:cNvGrpSpPr/>
          <p:nvPr/>
        </p:nvGrpSpPr>
        <p:grpSpPr>
          <a:xfrm>
            <a:off x="3389996" y="3178754"/>
            <a:ext cx="202574" cy="202526"/>
            <a:chOff x="1487200" y="4993750"/>
            <a:chExt cx="483125" cy="483125"/>
          </a:xfrm>
        </p:grpSpPr>
        <p:sp>
          <p:nvSpPr>
            <p:cNvPr id="2262" name="Google Shape;2262;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3" name="Google Shape;2263;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64" name="Google Shape;2264;p42"/>
          <p:cNvGrpSpPr/>
          <p:nvPr/>
        </p:nvGrpSpPr>
        <p:grpSpPr>
          <a:xfrm>
            <a:off x="4466265" y="3178754"/>
            <a:ext cx="202574" cy="202526"/>
            <a:chOff x="2081650" y="4993750"/>
            <a:chExt cx="483125" cy="483125"/>
          </a:xfrm>
        </p:grpSpPr>
        <p:sp>
          <p:nvSpPr>
            <p:cNvPr id="2265" name="Google Shape;2265;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6" name="Google Shape;2266;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67" name="Google Shape;2267;p42"/>
          <p:cNvGrpSpPr/>
          <p:nvPr/>
        </p:nvGrpSpPr>
        <p:grpSpPr>
          <a:xfrm>
            <a:off x="5562009" y="3178754"/>
            <a:ext cx="202574" cy="202526"/>
            <a:chOff x="1487200" y="4993750"/>
            <a:chExt cx="483125" cy="483125"/>
          </a:xfrm>
        </p:grpSpPr>
        <p:sp>
          <p:nvSpPr>
            <p:cNvPr id="2268" name="Google Shape;2268;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9" name="Google Shape;2269;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0" name="Google Shape;2270;p42"/>
          <p:cNvGrpSpPr/>
          <p:nvPr/>
        </p:nvGrpSpPr>
        <p:grpSpPr>
          <a:xfrm>
            <a:off x="6652478" y="3178754"/>
            <a:ext cx="202574" cy="202526"/>
            <a:chOff x="2081650" y="4993750"/>
            <a:chExt cx="483125" cy="483125"/>
          </a:xfrm>
        </p:grpSpPr>
        <p:sp>
          <p:nvSpPr>
            <p:cNvPr id="2271" name="Google Shape;2271;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72" name="Google Shape;2272;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3" name="Google Shape;2273;p42"/>
          <p:cNvGrpSpPr/>
          <p:nvPr/>
        </p:nvGrpSpPr>
        <p:grpSpPr>
          <a:xfrm>
            <a:off x="2288100" y="3692614"/>
            <a:ext cx="201564" cy="183116"/>
            <a:chOff x="-62518200" y="2692475"/>
            <a:chExt cx="318225" cy="289100"/>
          </a:xfrm>
        </p:grpSpPr>
        <p:sp>
          <p:nvSpPr>
            <p:cNvPr id="2274" name="Google Shape;2274;p4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 name="Google Shape;2276;p42"/>
          <p:cNvGrpSpPr/>
          <p:nvPr/>
        </p:nvGrpSpPr>
        <p:grpSpPr>
          <a:xfrm>
            <a:off x="3391371" y="3682909"/>
            <a:ext cx="202574" cy="202526"/>
            <a:chOff x="1487200" y="4993750"/>
            <a:chExt cx="483125" cy="483125"/>
          </a:xfrm>
        </p:grpSpPr>
        <p:sp>
          <p:nvSpPr>
            <p:cNvPr id="2277" name="Google Shape;2277;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78" name="Google Shape;2278;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9" name="Google Shape;2279;p42"/>
          <p:cNvGrpSpPr/>
          <p:nvPr/>
        </p:nvGrpSpPr>
        <p:grpSpPr>
          <a:xfrm>
            <a:off x="4471521" y="3682909"/>
            <a:ext cx="202574" cy="202526"/>
            <a:chOff x="1487200" y="4993750"/>
            <a:chExt cx="483125" cy="483125"/>
          </a:xfrm>
        </p:grpSpPr>
        <p:sp>
          <p:nvSpPr>
            <p:cNvPr id="2280" name="Google Shape;2280;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1" name="Google Shape;2281;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2" name="Google Shape;2282;p42"/>
          <p:cNvGrpSpPr/>
          <p:nvPr/>
        </p:nvGrpSpPr>
        <p:grpSpPr>
          <a:xfrm>
            <a:off x="5562003" y="3682909"/>
            <a:ext cx="202574" cy="202526"/>
            <a:chOff x="2081650" y="4993750"/>
            <a:chExt cx="483125" cy="483125"/>
          </a:xfrm>
        </p:grpSpPr>
        <p:sp>
          <p:nvSpPr>
            <p:cNvPr id="2283" name="Google Shape;2283;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4" name="Google Shape;2284;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5" name="Google Shape;2285;p42"/>
          <p:cNvGrpSpPr/>
          <p:nvPr/>
        </p:nvGrpSpPr>
        <p:grpSpPr>
          <a:xfrm>
            <a:off x="6652478" y="3682909"/>
            <a:ext cx="202574" cy="202526"/>
            <a:chOff x="2081650" y="4993750"/>
            <a:chExt cx="483125" cy="483125"/>
          </a:xfrm>
        </p:grpSpPr>
        <p:sp>
          <p:nvSpPr>
            <p:cNvPr id="2286" name="Google Shape;2286;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7" name="Google Shape;2287;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8" name="Google Shape;2288;p42"/>
          <p:cNvGrpSpPr/>
          <p:nvPr/>
        </p:nvGrpSpPr>
        <p:grpSpPr>
          <a:xfrm>
            <a:off x="2301575" y="2675764"/>
            <a:ext cx="174613" cy="200677"/>
            <a:chOff x="-62496925" y="1931475"/>
            <a:chExt cx="275675" cy="316825"/>
          </a:xfrm>
        </p:grpSpPr>
        <p:sp>
          <p:nvSpPr>
            <p:cNvPr id="2289" name="Google Shape;2289;p4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 name="Google Shape;2291;p42"/>
          <p:cNvGrpSpPr/>
          <p:nvPr/>
        </p:nvGrpSpPr>
        <p:grpSpPr>
          <a:xfrm>
            <a:off x="3384628" y="2674839"/>
            <a:ext cx="202574" cy="202526"/>
            <a:chOff x="2081650" y="4993750"/>
            <a:chExt cx="483125" cy="483125"/>
          </a:xfrm>
        </p:grpSpPr>
        <p:sp>
          <p:nvSpPr>
            <p:cNvPr id="2292" name="Google Shape;2292;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3" name="Google Shape;2293;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94" name="Google Shape;2294;p42"/>
          <p:cNvGrpSpPr/>
          <p:nvPr/>
        </p:nvGrpSpPr>
        <p:grpSpPr>
          <a:xfrm>
            <a:off x="4471521" y="2674839"/>
            <a:ext cx="202574" cy="202526"/>
            <a:chOff x="1487200" y="4993750"/>
            <a:chExt cx="483125" cy="483125"/>
          </a:xfrm>
        </p:grpSpPr>
        <p:sp>
          <p:nvSpPr>
            <p:cNvPr id="2295" name="Google Shape;2295;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6" name="Google Shape;2296;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97" name="Google Shape;2297;p42"/>
          <p:cNvGrpSpPr/>
          <p:nvPr/>
        </p:nvGrpSpPr>
        <p:grpSpPr>
          <a:xfrm>
            <a:off x="5562003" y="2674839"/>
            <a:ext cx="202574" cy="202526"/>
            <a:chOff x="2081650" y="4993750"/>
            <a:chExt cx="483125" cy="483125"/>
          </a:xfrm>
        </p:grpSpPr>
        <p:sp>
          <p:nvSpPr>
            <p:cNvPr id="2298" name="Google Shape;2298;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9" name="Google Shape;2299;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300" name="Google Shape;2300;p42"/>
          <p:cNvGrpSpPr/>
          <p:nvPr/>
        </p:nvGrpSpPr>
        <p:grpSpPr>
          <a:xfrm>
            <a:off x="6657734" y="2674839"/>
            <a:ext cx="202574" cy="202526"/>
            <a:chOff x="1487200" y="4993750"/>
            <a:chExt cx="483125" cy="483125"/>
          </a:xfrm>
        </p:grpSpPr>
        <p:sp>
          <p:nvSpPr>
            <p:cNvPr id="2301" name="Google Shape;2301;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2" name="Google Shape;2302;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6"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102513" y="1365750"/>
            <a:ext cx="4113325" cy="2789837"/>
          </a:xfrm>
          <a:prstGeom prst="rect">
            <a:avLst/>
          </a:prstGeom>
          <a:noFill/>
          <a:ln>
            <a:noFill/>
          </a:ln>
        </p:spPr>
      </p:pic>
      <p:sp>
        <p:nvSpPr>
          <p:cNvPr id="2308" name="Google Shape;2308;p43"/>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6401784" y="28974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6401784" y="11185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7" name="Google Shape;2317;p43"/>
          <p:cNvSpPr txBox="1"/>
          <p:nvPr/>
        </p:nvSpPr>
        <p:spPr>
          <a:xfrm>
            <a:off x="6372177" y="1362456"/>
            <a:ext cx="877800" cy="53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a:t>
            </a: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a:t>
            </a:r>
            <a:r>
              <a:rPr lang="en" sz="1200">
                <a:solidFill>
                  <a:schemeClr val="dk2"/>
                </a:solidFill>
                <a:latin typeface="Barlow Semi Condensed"/>
                <a:ea typeface="Barlow Semi Condensed"/>
                <a:cs typeface="Barlow Semi Condensed"/>
                <a:sym typeface="Barlow Semi Condensed"/>
              </a:rPr>
              <a: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AB8FDC"/>
      </a:accent1>
      <a:accent2>
        <a:srgbClr val="C7BAFC"/>
      </a:accent2>
      <a:accent3>
        <a:srgbClr val="E4D8FF"/>
      </a:accent3>
      <a:accent4>
        <a:srgbClr val="BEBEBE"/>
      </a:accent4>
      <a:accent5>
        <a:srgbClr val="20004D"/>
      </a:accent5>
      <a:accent6>
        <a:srgbClr val="9E9E9E"/>
      </a:accent6>
      <a:hlink>
        <a:srgbClr val="AB8FD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